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72" r:id="rId4"/>
  </p:sldMasterIdLst>
  <p:notesMasterIdLst>
    <p:notesMasterId r:id="rId8"/>
  </p:notesMasterIdLst>
  <p:sldIdLst>
    <p:sldId id="262" r:id="rId5"/>
    <p:sldId id="257" r:id="rId6"/>
    <p:sldId id="263" r:id="rId7"/>
  </p:sldIdLst>
  <p:sldSz cx="19173825" cy="338328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69A7"/>
    <a:srgbClr val="ED7D31"/>
    <a:srgbClr val="FFFFFF"/>
    <a:srgbClr val="323A45"/>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70C200-5813-4813-8ABF-2F313FEF794E}" v="9" dt="2024-12-19T23:21:33.045"/>
    <p1510:client id="{EBD96B34-B67D-420F-9579-74787B0408FA}" v="146" dt="2024-12-18T23:45:27.690"/>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95" autoAdjust="0"/>
    <p:restoredTop sz="94694"/>
  </p:normalViewPr>
  <p:slideViewPr>
    <p:cSldViewPr snapToGrid="0" snapToObjects="1">
      <p:cViewPr>
        <p:scale>
          <a:sx n="70" d="100"/>
          <a:sy n="70" d="100"/>
        </p:scale>
        <p:origin x="948"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leria Morales" userId="21cb6fde-1fe0-496a-afa3-d9bdf2cb0bc1" providerId="ADAL" clId="{B055AD10-F7A4-44B7-AD59-E535C0EBEFD4}"/>
    <pc:docChg chg="undo redo custSel addSld modSld">
      <pc:chgData name="Valeria Morales" userId="21cb6fde-1fe0-496a-afa3-d9bdf2cb0bc1" providerId="ADAL" clId="{B055AD10-F7A4-44B7-AD59-E535C0EBEFD4}" dt="2024-10-09T20:47:59.413" v="943" actId="166"/>
      <pc:docMkLst>
        <pc:docMk/>
      </pc:docMkLst>
      <pc:sldChg chg="addSp delSp modSp mod">
        <pc:chgData name="Valeria Morales" userId="21cb6fde-1fe0-496a-afa3-d9bdf2cb0bc1" providerId="ADAL" clId="{B055AD10-F7A4-44B7-AD59-E535C0EBEFD4}" dt="2024-10-09T20:14:41.265" v="257" actId="207"/>
        <pc:sldMkLst>
          <pc:docMk/>
          <pc:sldMk cId="938241285" sldId="262"/>
        </pc:sldMkLst>
        <pc:spChg chg="mod">
          <ac:chgData name="Valeria Morales" userId="21cb6fde-1fe0-496a-afa3-d9bdf2cb0bc1" providerId="ADAL" clId="{B055AD10-F7A4-44B7-AD59-E535C0EBEFD4}" dt="2024-10-09T19:53:16.811" v="53" actId="20577"/>
          <ac:spMkLst>
            <pc:docMk/>
            <pc:sldMk cId="938241285" sldId="262"/>
            <ac:spMk id="3" creationId="{26FB80D9-7F60-7503-66F9-6C611BFCACE0}"/>
          </ac:spMkLst>
        </pc:spChg>
        <pc:spChg chg="mod ord">
          <ac:chgData name="Valeria Morales" userId="21cb6fde-1fe0-496a-afa3-d9bdf2cb0bc1" providerId="ADAL" clId="{B055AD10-F7A4-44B7-AD59-E535C0EBEFD4}" dt="2024-10-09T20:11:29.627" v="243" actId="1036"/>
          <ac:spMkLst>
            <pc:docMk/>
            <pc:sldMk cId="938241285" sldId="262"/>
            <ac:spMk id="11" creationId="{18CE8739-6CB5-A167-6AE6-0F5BC275BF6C}"/>
          </ac:spMkLst>
        </pc:spChg>
        <pc:spChg chg="mod">
          <ac:chgData name="Valeria Morales" userId="21cb6fde-1fe0-496a-afa3-d9bdf2cb0bc1" providerId="ADAL" clId="{B055AD10-F7A4-44B7-AD59-E535C0EBEFD4}" dt="2024-10-09T19:53:09.043" v="44" actId="20577"/>
          <ac:spMkLst>
            <pc:docMk/>
            <pc:sldMk cId="938241285" sldId="262"/>
            <ac:spMk id="29" creationId="{33E59E7A-28BB-4BB6-B8AD-946CC82FA9BD}"/>
          </ac:spMkLst>
        </pc:spChg>
        <pc:spChg chg="mod ord">
          <ac:chgData name="Valeria Morales" userId="21cb6fde-1fe0-496a-afa3-d9bdf2cb0bc1" providerId="ADAL" clId="{B055AD10-F7A4-44B7-AD59-E535C0EBEFD4}" dt="2024-10-09T20:11:29.627" v="243" actId="1036"/>
          <ac:spMkLst>
            <pc:docMk/>
            <pc:sldMk cId="938241285" sldId="262"/>
            <ac:spMk id="40" creationId="{A9AA3BBA-2B31-49CE-9C99-0E3E3C4519EB}"/>
          </ac:spMkLst>
        </pc:spChg>
        <pc:picChg chg="mod">
          <ac:chgData name="Valeria Morales" userId="21cb6fde-1fe0-496a-afa3-d9bdf2cb0bc1" providerId="ADAL" clId="{B055AD10-F7A4-44B7-AD59-E535C0EBEFD4}" dt="2024-10-09T19:55:32.205" v="90" actId="1076"/>
          <ac:picMkLst>
            <pc:docMk/>
            <pc:sldMk cId="938241285" sldId="262"/>
            <ac:picMk id="31" creationId="{C39E510D-C57B-4CC4-B637-3A9FCE5BE786}"/>
          </ac:picMkLst>
        </pc:picChg>
      </pc:sldChg>
      <pc:sldChg chg="addSp delSp modSp add mod">
        <pc:chgData name="Valeria Morales" userId="21cb6fde-1fe0-496a-afa3-d9bdf2cb0bc1" providerId="ADAL" clId="{B055AD10-F7A4-44B7-AD59-E535C0EBEFD4}" dt="2024-10-09T20:47:59.413" v="943" actId="166"/>
        <pc:sldMkLst>
          <pc:docMk/>
          <pc:sldMk cId="255380360" sldId="263"/>
        </pc:sldMkLst>
        <pc:spChg chg="mod">
          <ac:chgData name="Valeria Morales" userId="21cb6fde-1fe0-496a-afa3-d9bdf2cb0bc1" providerId="ADAL" clId="{B055AD10-F7A4-44B7-AD59-E535C0EBEFD4}" dt="2024-10-09T20:45:33.396" v="878" actId="123"/>
          <ac:spMkLst>
            <pc:docMk/>
            <pc:sldMk cId="255380360" sldId="263"/>
            <ac:spMk id="2" creationId="{5896375A-B344-1489-0A81-1A7A0E5035EB}"/>
          </ac:spMkLst>
        </pc:spChg>
        <pc:spChg chg="mod">
          <ac:chgData name="Valeria Morales" userId="21cb6fde-1fe0-496a-afa3-d9bdf2cb0bc1" providerId="ADAL" clId="{B055AD10-F7A4-44B7-AD59-E535C0EBEFD4}" dt="2024-10-09T20:33:33.622" v="564"/>
          <ac:spMkLst>
            <pc:docMk/>
            <pc:sldMk cId="255380360" sldId="263"/>
            <ac:spMk id="12" creationId="{742C44F3-152B-5880-AEFD-B573D3899B74}"/>
          </ac:spMkLst>
        </pc:spChg>
        <pc:picChg chg="mod">
          <ac:chgData name="Valeria Morales" userId="21cb6fde-1fe0-496a-afa3-d9bdf2cb0bc1" providerId="ADAL" clId="{B055AD10-F7A4-44B7-AD59-E535C0EBEFD4}" dt="2024-10-09T20:35:36.861" v="571" actId="1076"/>
          <ac:picMkLst>
            <pc:docMk/>
            <pc:sldMk cId="255380360" sldId="263"/>
            <ac:picMk id="3" creationId="{71B924EA-3E0D-30F5-A14A-DAE3CBF5671B}"/>
          </ac:picMkLst>
        </pc:picChg>
      </pc:sldChg>
    </pc:docChg>
  </pc:docChgLst>
  <pc:docChgLst>
    <pc:chgData name="Valeria Morales" userId="21cb6fde-1fe0-496a-afa3-d9bdf2cb0bc1" providerId="ADAL" clId="{41DB5CE6-5B0C-4FB4-8BF6-D645D6D90DF1}"/>
    <pc:docChg chg="undo custSel modSld">
      <pc:chgData name="Valeria Morales" userId="21cb6fde-1fe0-496a-afa3-d9bdf2cb0bc1" providerId="ADAL" clId="{41DB5CE6-5B0C-4FB4-8BF6-D645D6D90DF1}" dt="2021-06-22T17:00:32.840" v="40" actId="20577"/>
      <pc:docMkLst>
        <pc:docMk/>
      </pc:docMkLst>
      <pc:sldChg chg="addSp modSp mod">
        <pc:chgData name="Valeria Morales" userId="21cb6fde-1fe0-496a-afa3-d9bdf2cb0bc1" providerId="ADAL" clId="{41DB5CE6-5B0C-4FB4-8BF6-D645D6D90DF1}" dt="2021-06-22T17:00:32.840" v="40" actId="20577"/>
        <pc:sldMkLst>
          <pc:docMk/>
          <pc:sldMk cId="146598377" sldId="256"/>
        </pc:sldMkLst>
      </pc:sldChg>
      <pc:sldChg chg="modSp mod">
        <pc:chgData name="Valeria Morales" userId="21cb6fde-1fe0-496a-afa3-d9bdf2cb0bc1" providerId="ADAL" clId="{41DB5CE6-5B0C-4FB4-8BF6-D645D6D90DF1}" dt="2021-06-18T16:48:21.438" v="34" actId="20577"/>
        <pc:sldMkLst>
          <pc:docMk/>
          <pc:sldMk cId="4020853471" sldId="257"/>
        </pc:sldMkLst>
      </pc:sldChg>
    </pc:docChg>
  </pc:docChgLst>
  <pc:docChgLst>
    <pc:chgData name="Valeria Morales" userId="21cb6fde-1fe0-496a-afa3-d9bdf2cb0bc1" providerId="ADAL" clId="{0EF8CA06-4EA8-4F58-A190-33DCCCD68EA3}"/>
    <pc:docChg chg="modSld">
      <pc:chgData name="Valeria Morales" userId="21cb6fde-1fe0-496a-afa3-d9bdf2cb0bc1" providerId="ADAL" clId="{0EF8CA06-4EA8-4F58-A190-33DCCCD68EA3}" dt="2022-05-26T22:33:16.683" v="100" actId="1076"/>
      <pc:docMkLst>
        <pc:docMk/>
      </pc:docMkLst>
    </pc:docChg>
  </pc:docChgLst>
  <pc:docChgLst>
    <pc:chgData name="Valeria Morales" userId="21cb6fde-1fe0-496a-afa3-d9bdf2cb0bc1" providerId="ADAL" clId="{602A44F0-6C3F-4937-9AA7-CCDDF3363AFB}"/>
    <pc:docChg chg="undo redo custSel modSld">
      <pc:chgData name="Valeria Morales" userId="21cb6fde-1fe0-496a-afa3-d9bdf2cb0bc1" providerId="ADAL" clId="{602A44F0-6C3F-4937-9AA7-CCDDF3363AFB}" dt="2021-12-07T20:23:14.346" v="1102" actId="120"/>
      <pc:docMkLst>
        <pc:docMk/>
      </pc:docMkLst>
      <pc:sldChg chg="addSp delSp modSp mod">
        <pc:chgData name="Valeria Morales" userId="21cb6fde-1fe0-496a-afa3-d9bdf2cb0bc1" providerId="ADAL" clId="{602A44F0-6C3F-4937-9AA7-CCDDF3363AFB}" dt="2021-12-07T20:17:26.294" v="937" actId="20577"/>
        <pc:sldMkLst>
          <pc:docMk/>
          <pc:sldMk cId="146598377" sldId="256"/>
        </pc:sldMkLst>
      </pc:sldChg>
      <pc:sldChg chg="addSp delSp modSp mod">
        <pc:chgData name="Valeria Morales" userId="21cb6fde-1fe0-496a-afa3-d9bdf2cb0bc1" providerId="ADAL" clId="{602A44F0-6C3F-4937-9AA7-CCDDF3363AFB}" dt="2021-12-07T20:23:14.346" v="1102" actId="120"/>
        <pc:sldMkLst>
          <pc:docMk/>
          <pc:sldMk cId="4020853471" sldId="257"/>
        </pc:sldMkLst>
      </pc:sldChg>
    </pc:docChg>
  </pc:docChgLst>
  <pc:docChgLst>
    <pc:chgData name="Valeria Morales" userId="21cb6fde-1fe0-496a-afa3-d9bdf2cb0bc1" providerId="ADAL" clId="{EBD96B34-B67D-420F-9579-74787B0408FA}"/>
    <pc:docChg chg="undo redo custSel modSld">
      <pc:chgData name="Valeria Morales" userId="21cb6fde-1fe0-496a-afa3-d9bdf2cb0bc1" providerId="ADAL" clId="{EBD96B34-B67D-420F-9579-74787B0408FA}" dt="2024-12-19T16:23:01.505" v="995" actId="20577"/>
      <pc:docMkLst>
        <pc:docMk/>
      </pc:docMkLst>
      <pc:sldChg chg="addSp delSp modSp mod">
        <pc:chgData name="Valeria Morales" userId="21cb6fde-1fe0-496a-afa3-d9bdf2cb0bc1" providerId="ADAL" clId="{EBD96B34-B67D-420F-9579-74787B0408FA}" dt="2024-12-18T21:57:45.012" v="819" actId="1035"/>
        <pc:sldMkLst>
          <pc:docMk/>
          <pc:sldMk cId="4020853471" sldId="257"/>
        </pc:sldMkLst>
        <pc:spChg chg="add del mod">
          <ac:chgData name="Valeria Morales" userId="21cb6fde-1fe0-496a-afa3-d9bdf2cb0bc1" providerId="ADAL" clId="{EBD96B34-B67D-420F-9579-74787B0408FA}" dt="2024-12-18T21:57:39.452" v="811" actId="1076"/>
          <ac:spMkLst>
            <pc:docMk/>
            <pc:sldMk cId="4020853471" sldId="257"/>
            <ac:spMk id="2" creationId="{C5FF3F78-05BA-7D25-DCCC-0FB83B88E1E2}"/>
          </ac:spMkLst>
        </pc:spChg>
        <pc:spChg chg="mod">
          <ac:chgData name="Valeria Morales" userId="21cb6fde-1fe0-496a-afa3-d9bdf2cb0bc1" providerId="ADAL" clId="{EBD96B34-B67D-420F-9579-74787B0408FA}" dt="2024-12-18T21:57:45.012" v="819" actId="1035"/>
          <ac:spMkLst>
            <pc:docMk/>
            <pc:sldMk cId="4020853471" sldId="257"/>
            <ac:spMk id="12" creationId="{13B9BF50-8D23-B2D4-8265-3D3D2085A65E}"/>
          </ac:spMkLst>
        </pc:spChg>
        <pc:picChg chg="mod">
          <ac:chgData name="Valeria Morales" userId="21cb6fde-1fe0-496a-afa3-d9bdf2cb0bc1" providerId="ADAL" clId="{EBD96B34-B67D-420F-9579-74787B0408FA}" dt="2024-12-18T21:54:40.742" v="696" actId="1076"/>
          <ac:picMkLst>
            <pc:docMk/>
            <pc:sldMk cId="4020853471" sldId="257"/>
            <ac:picMk id="3" creationId="{7F56FBE3-64F0-2C41-ADC2-2C960AC33509}"/>
          </ac:picMkLst>
        </pc:picChg>
        <pc:picChg chg="add mod">
          <ac:chgData name="Valeria Morales" userId="21cb6fde-1fe0-496a-afa3-d9bdf2cb0bc1" providerId="ADAL" clId="{EBD96B34-B67D-420F-9579-74787B0408FA}" dt="2024-12-18T21:54:22.142" v="688" actId="1076"/>
          <ac:picMkLst>
            <pc:docMk/>
            <pc:sldMk cId="4020853471" sldId="257"/>
            <ac:picMk id="6" creationId="{9B7020F5-8D71-72C9-1AC1-AC67EB5FE7EE}"/>
          </ac:picMkLst>
        </pc:picChg>
        <pc:picChg chg="add mod modCrop">
          <ac:chgData name="Valeria Morales" userId="21cb6fde-1fe0-496a-afa3-d9bdf2cb0bc1" providerId="ADAL" clId="{EBD96B34-B67D-420F-9579-74787B0408FA}" dt="2024-12-18T21:57:45.012" v="819" actId="1035"/>
          <ac:picMkLst>
            <pc:docMk/>
            <pc:sldMk cId="4020853471" sldId="257"/>
            <ac:picMk id="9" creationId="{F9BC7B2C-5139-81A4-3C0B-A0ABFB671505}"/>
          </ac:picMkLst>
        </pc:picChg>
        <pc:picChg chg="add mod">
          <ac:chgData name="Valeria Morales" userId="21cb6fde-1fe0-496a-afa3-d9bdf2cb0bc1" providerId="ADAL" clId="{EBD96B34-B67D-420F-9579-74787B0408FA}" dt="2024-12-18T21:54:33.501" v="692" actId="1076"/>
          <ac:picMkLst>
            <pc:docMk/>
            <pc:sldMk cId="4020853471" sldId="257"/>
            <ac:picMk id="13" creationId="{241F788F-4D4C-05EE-42FD-3F9955596898}"/>
          </ac:picMkLst>
        </pc:picChg>
        <pc:picChg chg="add mod modCrop">
          <ac:chgData name="Valeria Morales" userId="21cb6fde-1fe0-496a-afa3-d9bdf2cb0bc1" providerId="ADAL" clId="{EBD96B34-B67D-420F-9579-74787B0408FA}" dt="2024-12-18T21:54:34.672" v="693" actId="1076"/>
          <ac:picMkLst>
            <pc:docMk/>
            <pc:sldMk cId="4020853471" sldId="257"/>
            <ac:picMk id="15" creationId="{9EE5722A-B12C-840B-0A2E-7AE4C4D5A609}"/>
          </ac:picMkLst>
        </pc:picChg>
      </pc:sldChg>
      <pc:sldChg chg="addSp delSp modSp mod">
        <pc:chgData name="Valeria Morales" userId="21cb6fde-1fe0-496a-afa3-d9bdf2cb0bc1" providerId="ADAL" clId="{EBD96B34-B67D-420F-9579-74787B0408FA}" dt="2024-12-19T16:17:32.098" v="945" actId="14100"/>
        <pc:sldMkLst>
          <pc:docMk/>
          <pc:sldMk cId="938241285" sldId="262"/>
        </pc:sldMkLst>
        <pc:spChg chg="mod">
          <ac:chgData name="Valeria Morales" userId="21cb6fde-1fe0-496a-afa3-d9bdf2cb0bc1" providerId="ADAL" clId="{EBD96B34-B67D-420F-9579-74787B0408FA}" dt="2024-12-18T21:13:05.589" v="328" actId="20577"/>
          <ac:spMkLst>
            <pc:docMk/>
            <pc:sldMk cId="938241285" sldId="262"/>
            <ac:spMk id="3" creationId="{26FB80D9-7F60-7503-66F9-6C611BFCACE0}"/>
          </ac:spMkLst>
        </pc:spChg>
        <pc:spChg chg="add mod">
          <ac:chgData name="Valeria Morales" userId="21cb6fde-1fe0-496a-afa3-d9bdf2cb0bc1" providerId="ADAL" clId="{EBD96B34-B67D-420F-9579-74787B0408FA}" dt="2024-12-18T21:40:24.788" v="495" actId="122"/>
          <ac:spMkLst>
            <pc:docMk/>
            <pc:sldMk cId="938241285" sldId="262"/>
            <ac:spMk id="4" creationId="{11238CD8-B07F-E207-531B-2C7226929F5F}"/>
          </ac:spMkLst>
        </pc:spChg>
        <pc:spChg chg="add mod">
          <ac:chgData name="Valeria Morales" userId="21cb6fde-1fe0-496a-afa3-d9bdf2cb0bc1" providerId="ADAL" clId="{EBD96B34-B67D-420F-9579-74787B0408FA}" dt="2024-12-18T21:40:20.498" v="494" actId="122"/>
          <ac:spMkLst>
            <pc:docMk/>
            <pc:sldMk cId="938241285" sldId="262"/>
            <ac:spMk id="5" creationId="{A5344C93-2AAA-2B11-2BFF-C514493E572B}"/>
          </ac:spMkLst>
        </pc:spChg>
        <pc:spChg chg="add mod">
          <ac:chgData name="Valeria Morales" userId="21cb6fde-1fe0-496a-afa3-d9bdf2cb0bc1" providerId="ADAL" clId="{EBD96B34-B67D-420F-9579-74787B0408FA}" dt="2024-12-18T21:40:13.148" v="492" actId="122"/>
          <ac:spMkLst>
            <pc:docMk/>
            <pc:sldMk cId="938241285" sldId="262"/>
            <ac:spMk id="6" creationId="{78E2D421-A3FE-0DDE-EECB-E05C725479DD}"/>
          </ac:spMkLst>
        </pc:spChg>
        <pc:spChg chg="add mod">
          <ac:chgData name="Valeria Morales" userId="21cb6fde-1fe0-496a-afa3-d9bdf2cb0bc1" providerId="ADAL" clId="{EBD96B34-B67D-420F-9579-74787B0408FA}" dt="2024-12-18T21:40:17.098" v="493" actId="122"/>
          <ac:spMkLst>
            <pc:docMk/>
            <pc:sldMk cId="938241285" sldId="262"/>
            <ac:spMk id="7" creationId="{3715CA68-1A82-376F-4722-EE083E67CB57}"/>
          </ac:spMkLst>
        </pc:spChg>
        <pc:spChg chg="add del mod">
          <ac:chgData name="Valeria Morales" userId="21cb6fde-1fe0-496a-afa3-d9bdf2cb0bc1" providerId="ADAL" clId="{EBD96B34-B67D-420F-9579-74787B0408FA}" dt="2024-12-18T21:15:31.159" v="349" actId="478"/>
          <ac:spMkLst>
            <pc:docMk/>
            <pc:sldMk cId="938241285" sldId="262"/>
            <ac:spMk id="10" creationId="{3395A2DC-87DC-D6C9-4089-FD760BCD45E6}"/>
          </ac:spMkLst>
        </pc:spChg>
        <pc:spChg chg="mod">
          <ac:chgData name="Valeria Morales" userId="21cb6fde-1fe0-496a-afa3-d9bdf2cb0bc1" providerId="ADAL" clId="{EBD96B34-B67D-420F-9579-74787B0408FA}" dt="2024-12-04T15:38:12.038" v="68" actId="1036"/>
          <ac:spMkLst>
            <pc:docMk/>
            <pc:sldMk cId="938241285" sldId="262"/>
            <ac:spMk id="11" creationId="{18CE8739-6CB5-A167-6AE6-0F5BC275BF6C}"/>
          </ac:spMkLst>
        </pc:spChg>
        <pc:spChg chg="add mod">
          <ac:chgData name="Valeria Morales" userId="21cb6fde-1fe0-496a-afa3-d9bdf2cb0bc1" providerId="ADAL" clId="{EBD96B34-B67D-420F-9579-74787B0408FA}" dt="2024-12-19T16:15:52.461" v="943" actId="20577"/>
          <ac:spMkLst>
            <pc:docMk/>
            <pc:sldMk cId="938241285" sldId="262"/>
            <ac:spMk id="13" creationId="{7A65BA99-D6F9-40E2-FD81-66749DC58C65}"/>
          </ac:spMkLst>
        </pc:spChg>
        <pc:spChg chg="add del mod">
          <ac:chgData name="Valeria Morales" userId="21cb6fde-1fe0-496a-afa3-d9bdf2cb0bc1" providerId="ADAL" clId="{EBD96B34-B67D-420F-9579-74787B0408FA}" dt="2024-12-18T21:15:31.159" v="349" actId="478"/>
          <ac:spMkLst>
            <pc:docMk/>
            <pc:sldMk cId="938241285" sldId="262"/>
            <ac:spMk id="14" creationId="{9C79A123-29C4-4A64-5455-7708599D74D0}"/>
          </ac:spMkLst>
        </pc:spChg>
        <pc:spChg chg="add del mod">
          <ac:chgData name="Valeria Morales" userId="21cb6fde-1fe0-496a-afa3-d9bdf2cb0bc1" providerId="ADAL" clId="{EBD96B34-B67D-420F-9579-74787B0408FA}" dt="2024-12-18T21:15:31.159" v="349" actId="478"/>
          <ac:spMkLst>
            <pc:docMk/>
            <pc:sldMk cId="938241285" sldId="262"/>
            <ac:spMk id="15" creationId="{4CD55A6D-757B-ADED-B364-36CB8918AE28}"/>
          </ac:spMkLst>
        </pc:spChg>
        <pc:spChg chg="add del mod">
          <ac:chgData name="Valeria Morales" userId="21cb6fde-1fe0-496a-afa3-d9bdf2cb0bc1" providerId="ADAL" clId="{EBD96B34-B67D-420F-9579-74787B0408FA}" dt="2024-12-18T21:15:31.159" v="349" actId="478"/>
          <ac:spMkLst>
            <pc:docMk/>
            <pc:sldMk cId="938241285" sldId="262"/>
            <ac:spMk id="16" creationId="{AF8DC178-C5FD-2088-152A-94F4D0E3E8A4}"/>
          </ac:spMkLst>
        </pc:spChg>
        <pc:spChg chg="add del mod">
          <ac:chgData name="Valeria Morales" userId="21cb6fde-1fe0-496a-afa3-d9bdf2cb0bc1" providerId="ADAL" clId="{EBD96B34-B67D-420F-9579-74787B0408FA}" dt="2024-12-18T21:15:35.798" v="350" actId="478"/>
          <ac:spMkLst>
            <pc:docMk/>
            <pc:sldMk cId="938241285" sldId="262"/>
            <ac:spMk id="17" creationId="{F6EB8B76-6F25-CE67-A98F-74A56DDE0455}"/>
          </ac:spMkLst>
        </pc:spChg>
        <pc:spChg chg="add mod">
          <ac:chgData name="Valeria Morales" userId="21cb6fde-1fe0-496a-afa3-d9bdf2cb0bc1" providerId="ADAL" clId="{EBD96B34-B67D-420F-9579-74787B0408FA}" dt="2024-12-18T21:40:02.158" v="491" actId="1035"/>
          <ac:spMkLst>
            <pc:docMk/>
            <pc:sldMk cId="938241285" sldId="262"/>
            <ac:spMk id="18" creationId="{7AC49B88-DA0D-BC73-8C87-0FC9B35C1D7A}"/>
          </ac:spMkLst>
        </pc:spChg>
        <pc:spChg chg="add mod">
          <ac:chgData name="Valeria Morales" userId="21cb6fde-1fe0-496a-afa3-d9bdf2cb0bc1" providerId="ADAL" clId="{EBD96B34-B67D-420F-9579-74787B0408FA}" dt="2024-12-19T16:17:32.098" v="945" actId="14100"/>
          <ac:spMkLst>
            <pc:docMk/>
            <pc:sldMk cId="938241285" sldId="262"/>
            <ac:spMk id="19" creationId="{41E1745E-18EB-5A91-65D0-3585B84B7645}"/>
          </ac:spMkLst>
        </pc:spChg>
        <pc:spChg chg="add mod">
          <ac:chgData name="Valeria Morales" userId="21cb6fde-1fe0-496a-afa3-d9bdf2cb0bc1" providerId="ADAL" clId="{EBD96B34-B67D-420F-9579-74787B0408FA}" dt="2024-12-18T21:42:14.378" v="511" actId="947"/>
          <ac:spMkLst>
            <pc:docMk/>
            <pc:sldMk cId="938241285" sldId="262"/>
            <ac:spMk id="20" creationId="{8258C8FB-BCC9-1EEA-DF7C-F6D86506556E}"/>
          </ac:spMkLst>
        </pc:spChg>
        <pc:spChg chg="mod">
          <ac:chgData name="Valeria Morales" userId="21cb6fde-1fe0-496a-afa3-d9bdf2cb0bc1" providerId="ADAL" clId="{EBD96B34-B67D-420F-9579-74787B0408FA}" dt="2024-12-04T15:18:30.456" v="4"/>
          <ac:spMkLst>
            <pc:docMk/>
            <pc:sldMk cId="938241285" sldId="262"/>
            <ac:spMk id="29" creationId="{33E59E7A-28BB-4BB6-B8AD-946CC82FA9BD}"/>
          </ac:spMkLst>
        </pc:spChg>
        <pc:spChg chg="mod">
          <ac:chgData name="Valeria Morales" userId="21cb6fde-1fe0-496a-afa3-d9bdf2cb0bc1" providerId="ADAL" clId="{EBD96B34-B67D-420F-9579-74787B0408FA}" dt="2024-12-18T21:15:04.058" v="344" actId="21"/>
          <ac:spMkLst>
            <pc:docMk/>
            <pc:sldMk cId="938241285" sldId="262"/>
            <ac:spMk id="40" creationId="{A9AA3BBA-2B31-49CE-9C99-0E3E3C4519EB}"/>
          </ac:spMkLst>
        </pc:spChg>
        <pc:picChg chg="mod">
          <ac:chgData name="Valeria Morales" userId="21cb6fde-1fe0-496a-afa3-d9bdf2cb0bc1" providerId="ADAL" clId="{EBD96B34-B67D-420F-9579-74787B0408FA}" dt="2024-12-18T21:39:50.328" v="482" actId="1076"/>
          <ac:picMkLst>
            <pc:docMk/>
            <pc:sldMk cId="938241285" sldId="262"/>
            <ac:picMk id="31" creationId="{C39E510D-C57B-4CC4-B637-3A9FCE5BE786}"/>
          </ac:picMkLst>
        </pc:picChg>
        <pc:picChg chg="add mod">
          <ac:chgData name="Valeria Morales" userId="21cb6fde-1fe0-496a-afa3-d9bdf2cb0bc1" providerId="ADAL" clId="{EBD96B34-B67D-420F-9579-74787B0408FA}" dt="2024-12-18T21:40:02.158" v="491" actId="1035"/>
          <ac:picMkLst>
            <pc:docMk/>
            <pc:sldMk cId="938241285" sldId="262"/>
            <ac:picMk id="1026" creationId="{36389E7B-87E6-2F8D-3279-07463B1539F4}"/>
          </ac:picMkLst>
        </pc:picChg>
        <pc:picChg chg="add mod">
          <ac:chgData name="Valeria Morales" userId="21cb6fde-1fe0-496a-afa3-d9bdf2cb0bc1" providerId="ADAL" clId="{EBD96B34-B67D-420F-9579-74787B0408FA}" dt="2024-12-18T21:40:02.158" v="491" actId="1035"/>
          <ac:picMkLst>
            <pc:docMk/>
            <pc:sldMk cId="938241285" sldId="262"/>
            <ac:picMk id="1028" creationId="{36C81B51-8C72-8D0F-7838-1EC28661F2B1}"/>
          </ac:picMkLst>
        </pc:picChg>
        <pc:picChg chg="add del mod">
          <ac:chgData name="Valeria Morales" userId="21cb6fde-1fe0-496a-afa3-d9bdf2cb0bc1" providerId="ADAL" clId="{EBD96B34-B67D-420F-9579-74787B0408FA}" dt="2024-12-18T21:29:07.122" v="461" actId="478"/>
          <ac:picMkLst>
            <pc:docMk/>
            <pc:sldMk cId="938241285" sldId="262"/>
            <ac:picMk id="1030" creationId="{E487F7C5-1109-F8B7-2834-EDB87FEC5A4D}"/>
          </ac:picMkLst>
        </pc:picChg>
        <pc:picChg chg="add mod">
          <ac:chgData name="Valeria Morales" userId="21cb6fde-1fe0-496a-afa3-d9bdf2cb0bc1" providerId="ADAL" clId="{EBD96B34-B67D-420F-9579-74787B0408FA}" dt="2024-12-18T21:40:02.158" v="491" actId="1035"/>
          <ac:picMkLst>
            <pc:docMk/>
            <pc:sldMk cId="938241285" sldId="262"/>
            <ac:picMk id="1032" creationId="{F0C9F10C-D74F-5A29-05FC-1857FCD0C395}"/>
          </ac:picMkLst>
        </pc:picChg>
        <pc:picChg chg="add mod">
          <ac:chgData name="Valeria Morales" userId="21cb6fde-1fe0-496a-afa3-d9bdf2cb0bc1" providerId="ADAL" clId="{EBD96B34-B67D-420F-9579-74787B0408FA}" dt="2024-12-18T21:41:30.218" v="505"/>
          <ac:picMkLst>
            <pc:docMk/>
            <pc:sldMk cId="938241285" sldId="262"/>
            <ac:picMk id="1034" creationId="{94FADD7C-B004-E1B0-8F0A-B546F9EC1386}"/>
          </ac:picMkLst>
        </pc:picChg>
        <pc:picChg chg="add del mod">
          <ac:chgData name="Valeria Morales" userId="21cb6fde-1fe0-496a-afa3-d9bdf2cb0bc1" providerId="ADAL" clId="{EBD96B34-B67D-420F-9579-74787B0408FA}" dt="2024-12-18T21:12:48.178" v="320" actId="478"/>
          <ac:picMkLst>
            <pc:docMk/>
            <pc:sldMk cId="938241285" sldId="262"/>
            <ac:picMk id="2061" creationId="{257E7E7E-18CD-4AC9-05DD-7FFED79EE216}"/>
          </ac:picMkLst>
        </pc:picChg>
        <pc:picChg chg="add del mod">
          <ac:chgData name="Valeria Morales" userId="21cb6fde-1fe0-496a-afa3-d9bdf2cb0bc1" providerId="ADAL" clId="{EBD96B34-B67D-420F-9579-74787B0408FA}" dt="2024-12-18T21:12:46.438" v="319" actId="478"/>
          <ac:picMkLst>
            <pc:docMk/>
            <pc:sldMk cId="938241285" sldId="262"/>
            <ac:picMk id="2067" creationId="{F2C8BEE7-AEC8-52F1-AB75-2C68AC8E5F31}"/>
          </ac:picMkLst>
        </pc:picChg>
      </pc:sldChg>
      <pc:sldChg chg="addSp delSp modSp mod">
        <pc:chgData name="Valeria Morales" userId="21cb6fde-1fe0-496a-afa3-d9bdf2cb0bc1" providerId="ADAL" clId="{EBD96B34-B67D-420F-9579-74787B0408FA}" dt="2024-12-19T16:23:01.505" v="995" actId="20577"/>
        <pc:sldMkLst>
          <pc:docMk/>
          <pc:sldMk cId="255380360" sldId="263"/>
        </pc:sldMkLst>
        <pc:spChg chg="mod">
          <ac:chgData name="Valeria Morales" userId="21cb6fde-1fe0-496a-afa3-d9bdf2cb0bc1" providerId="ADAL" clId="{EBD96B34-B67D-420F-9579-74787B0408FA}" dt="2024-12-19T16:23:01.505" v="995" actId="20577"/>
          <ac:spMkLst>
            <pc:docMk/>
            <pc:sldMk cId="255380360" sldId="263"/>
            <ac:spMk id="2" creationId="{5896375A-B344-1489-0A81-1A7A0E5035EB}"/>
          </ac:spMkLst>
        </pc:spChg>
        <pc:spChg chg="add mod">
          <ac:chgData name="Valeria Morales" userId="21cb6fde-1fe0-496a-afa3-d9bdf2cb0bc1" providerId="ADAL" clId="{EBD96B34-B67D-420F-9579-74787B0408FA}" dt="2024-12-18T23:45:47.596" v="900" actId="1076"/>
          <ac:spMkLst>
            <pc:docMk/>
            <pc:sldMk cId="255380360" sldId="263"/>
            <ac:spMk id="6" creationId="{183563C7-D273-2417-C407-0A22FF4181F4}"/>
          </ac:spMkLst>
        </pc:spChg>
        <pc:spChg chg="add mod">
          <ac:chgData name="Valeria Morales" userId="21cb6fde-1fe0-496a-afa3-d9bdf2cb0bc1" providerId="ADAL" clId="{EBD96B34-B67D-420F-9579-74787B0408FA}" dt="2024-12-18T23:45:47.596" v="900" actId="1076"/>
          <ac:spMkLst>
            <pc:docMk/>
            <pc:sldMk cId="255380360" sldId="263"/>
            <ac:spMk id="7" creationId="{B1D8F8B2-41D7-B8D4-FAA0-73C10696BDF7}"/>
          </ac:spMkLst>
        </pc:spChg>
        <pc:spChg chg="del">
          <ac:chgData name="Valeria Morales" userId="21cb6fde-1fe0-496a-afa3-d9bdf2cb0bc1" providerId="ADAL" clId="{EBD96B34-B67D-420F-9579-74787B0408FA}" dt="2024-12-18T22:01:45.852" v="825" actId="478"/>
          <ac:spMkLst>
            <pc:docMk/>
            <pc:sldMk cId="255380360" sldId="263"/>
            <ac:spMk id="9" creationId="{062F8B5C-8A10-4525-6CF8-96520A3E3530}"/>
          </ac:spMkLst>
        </pc:spChg>
        <pc:spChg chg="del mod">
          <ac:chgData name="Valeria Morales" userId="21cb6fde-1fe0-496a-afa3-d9bdf2cb0bc1" providerId="ADAL" clId="{EBD96B34-B67D-420F-9579-74787B0408FA}" dt="2024-12-18T22:01:45.852" v="825" actId="478"/>
          <ac:spMkLst>
            <pc:docMk/>
            <pc:sldMk cId="255380360" sldId="263"/>
            <ac:spMk id="10" creationId="{90BEB02F-572D-4407-C430-3AD2DB36A529}"/>
          </ac:spMkLst>
        </pc:spChg>
        <pc:spChg chg="add mod">
          <ac:chgData name="Valeria Morales" userId="21cb6fde-1fe0-496a-afa3-d9bdf2cb0bc1" providerId="ADAL" clId="{EBD96B34-B67D-420F-9579-74787B0408FA}" dt="2024-12-18T23:46:43.045" v="929" actId="113"/>
          <ac:spMkLst>
            <pc:docMk/>
            <pc:sldMk cId="255380360" sldId="263"/>
            <ac:spMk id="11" creationId="{CA6D5054-C1DE-FF62-2A92-6C7E19734078}"/>
          </ac:spMkLst>
        </pc:spChg>
        <pc:spChg chg="mod">
          <ac:chgData name="Valeria Morales" userId="21cb6fde-1fe0-496a-afa3-d9bdf2cb0bc1" providerId="ADAL" clId="{EBD96B34-B67D-420F-9579-74787B0408FA}" dt="2024-12-18T23:46:59.868" v="931" actId="1035"/>
          <ac:spMkLst>
            <pc:docMk/>
            <pc:sldMk cId="255380360" sldId="263"/>
            <ac:spMk id="12" creationId="{742C44F3-152B-5880-AEFD-B573D3899B74}"/>
          </ac:spMkLst>
        </pc:spChg>
        <pc:spChg chg="del">
          <ac:chgData name="Valeria Morales" userId="21cb6fde-1fe0-496a-afa3-d9bdf2cb0bc1" providerId="ADAL" clId="{EBD96B34-B67D-420F-9579-74787B0408FA}" dt="2024-12-18T22:03:06.952" v="848" actId="478"/>
          <ac:spMkLst>
            <pc:docMk/>
            <pc:sldMk cId="255380360" sldId="263"/>
            <ac:spMk id="13" creationId="{ABB4A2E9-3B28-B161-07FC-EEEE4EEB4844}"/>
          </ac:spMkLst>
        </pc:spChg>
        <pc:spChg chg="add">
          <ac:chgData name="Valeria Morales" userId="21cb6fde-1fe0-496a-afa3-d9bdf2cb0bc1" providerId="ADAL" clId="{EBD96B34-B67D-420F-9579-74787B0408FA}" dt="2024-12-18T23:45:22.948" v="890"/>
          <ac:spMkLst>
            <pc:docMk/>
            <pc:sldMk cId="255380360" sldId="263"/>
            <ac:spMk id="14" creationId="{548EC4E2-B1BF-8CC9-2BD5-E97102E31F91}"/>
          </ac:spMkLst>
        </pc:spChg>
        <pc:picChg chg="mod">
          <ac:chgData name="Valeria Morales" userId="21cb6fde-1fe0-496a-afa3-d9bdf2cb0bc1" providerId="ADAL" clId="{EBD96B34-B67D-420F-9579-74787B0408FA}" dt="2024-12-18T22:11:51.728" v="882" actId="1076"/>
          <ac:picMkLst>
            <pc:docMk/>
            <pc:sldMk cId="255380360" sldId="263"/>
            <ac:picMk id="3" creationId="{71B924EA-3E0D-30F5-A14A-DAE3CBF5671B}"/>
          </ac:picMkLst>
        </pc:picChg>
        <pc:picChg chg="add del mod">
          <ac:chgData name="Valeria Morales" userId="21cb6fde-1fe0-496a-afa3-d9bdf2cb0bc1" providerId="ADAL" clId="{EBD96B34-B67D-420F-9579-74787B0408FA}" dt="2024-12-18T22:11:27.278" v="860" actId="478"/>
          <ac:picMkLst>
            <pc:docMk/>
            <pc:sldMk cId="255380360" sldId="263"/>
            <ac:picMk id="5" creationId="{E1634647-D0CA-CE9E-BC40-09994C4D8F5E}"/>
          </ac:picMkLst>
        </pc:picChg>
        <pc:picChg chg="add mod ord">
          <ac:chgData name="Valeria Morales" userId="21cb6fde-1fe0-496a-afa3-d9bdf2cb0bc1" providerId="ADAL" clId="{EBD96B34-B67D-420F-9579-74787B0408FA}" dt="2024-12-18T23:45:47.596" v="900" actId="1076"/>
          <ac:picMkLst>
            <pc:docMk/>
            <pc:sldMk cId="255380360" sldId="263"/>
            <ac:picMk id="8" creationId="{50BED1B9-5579-A674-7CA7-5221D3C0DECD}"/>
          </ac:picMkLst>
        </pc:picChg>
        <pc:picChg chg="del">
          <ac:chgData name="Valeria Morales" userId="21cb6fde-1fe0-496a-afa3-d9bdf2cb0bc1" providerId="ADAL" clId="{EBD96B34-B67D-420F-9579-74787B0408FA}" dt="2024-12-18T22:01:48.848" v="826" actId="478"/>
          <ac:picMkLst>
            <pc:docMk/>
            <pc:sldMk cId="255380360" sldId="263"/>
            <ac:picMk id="1028" creationId="{AF7F06EC-AD03-F46F-A496-61985A6377C9}"/>
          </ac:picMkLst>
        </pc:picChg>
        <pc:picChg chg="del">
          <ac:chgData name="Valeria Morales" userId="21cb6fde-1fe0-496a-afa3-d9bdf2cb0bc1" providerId="ADAL" clId="{EBD96B34-B67D-420F-9579-74787B0408FA}" dt="2024-12-18T22:01:48.848" v="826" actId="478"/>
          <ac:picMkLst>
            <pc:docMk/>
            <pc:sldMk cId="255380360" sldId="263"/>
            <ac:picMk id="1030" creationId="{B8CC4326-5ADA-68F1-F9DB-8A7117D606C4}"/>
          </ac:picMkLst>
        </pc:picChg>
        <pc:picChg chg="del">
          <ac:chgData name="Valeria Morales" userId="21cb6fde-1fe0-496a-afa3-d9bdf2cb0bc1" providerId="ADAL" clId="{EBD96B34-B67D-420F-9579-74787B0408FA}" dt="2024-12-18T22:01:48.848" v="826" actId="478"/>
          <ac:picMkLst>
            <pc:docMk/>
            <pc:sldMk cId="255380360" sldId="263"/>
            <ac:picMk id="1032" creationId="{437BADB2-23D6-8FDC-621E-0B04461ECCE7}"/>
          </ac:picMkLst>
        </pc:picChg>
      </pc:sldChg>
    </pc:docChg>
  </pc:docChgLst>
  <pc:docChgLst>
    <pc:chgData name="Valeria Morales" userId="21cb6fde-1fe0-496a-afa3-d9bdf2cb0bc1" providerId="ADAL" clId="{6F2CA417-2FF1-440A-823F-6445957B6F88}"/>
    <pc:docChg chg="undo redo custSel modSld">
      <pc:chgData name="Valeria Morales" userId="21cb6fde-1fe0-496a-afa3-d9bdf2cb0bc1" providerId="ADAL" clId="{6F2CA417-2FF1-440A-823F-6445957B6F88}" dt="2021-12-16T15:44:37.313" v="897" actId="20577"/>
      <pc:docMkLst>
        <pc:docMk/>
      </pc:docMkLst>
      <pc:sldChg chg="addSp delSp modSp mod">
        <pc:chgData name="Valeria Morales" userId="21cb6fde-1fe0-496a-afa3-d9bdf2cb0bc1" providerId="ADAL" clId="{6F2CA417-2FF1-440A-823F-6445957B6F88}" dt="2021-12-16T15:44:37.313" v="897" actId="20577"/>
        <pc:sldMkLst>
          <pc:docMk/>
          <pc:sldMk cId="146598377" sldId="256"/>
        </pc:sldMkLst>
      </pc:sldChg>
      <pc:sldChg chg="modSp mod">
        <pc:chgData name="Valeria Morales" userId="21cb6fde-1fe0-496a-afa3-d9bdf2cb0bc1" providerId="ADAL" clId="{6F2CA417-2FF1-440A-823F-6445957B6F88}" dt="2021-12-15T21:50:27.053" v="879" actId="20577"/>
        <pc:sldMkLst>
          <pc:docMk/>
          <pc:sldMk cId="4020853471" sldId="257"/>
        </pc:sldMkLst>
      </pc:sldChg>
    </pc:docChg>
  </pc:docChgLst>
  <pc:docChgLst>
    <pc:chgData name="Valeria Morales" userId="21cb6fde-1fe0-496a-afa3-d9bdf2cb0bc1" providerId="ADAL" clId="{150661D4-2101-49F1-8B98-63D190217895}"/>
    <pc:docChg chg="undo custSel modSld">
      <pc:chgData name="Valeria Morales" userId="21cb6fde-1fe0-496a-afa3-d9bdf2cb0bc1" providerId="ADAL" clId="{150661D4-2101-49F1-8B98-63D190217895}" dt="2023-12-12T16:42:07.106" v="754" actId="20577"/>
      <pc:docMkLst>
        <pc:docMk/>
      </pc:docMkLst>
      <pc:sldChg chg="addSp delSp modSp mod">
        <pc:chgData name="Valeria Morales" userId="21cb6fde-1fe0-496a-afa3-d9bdf2cb0bc1" providerId="ADAL" clId="{150661D4-2101-49F1-8B98-63D190217895}" dt="2023-12-07T17:03:18.662" v="638" actId="20577"/>
        <pc:sldMkLst>
          <pc:docMk/>
          <pc:sldMk cId="4020853471" sldId="257"/>
        </pc:sldMkLst>
      </pc:sldChg>
      <pc:sldChg chg="addSp delSp modSp mod">
        <pc:chgData name="Valeria Morales" userId="21cb6fde-1fe0-496a-afa3-d9bdf2cb0bc1" providerId="ADAL" clId="{150661D4-2101-49F1-8B98-63D190217895}" dt="2023-12-12T16:42:07.106" v="754" actId="20577"/>
        <pc:sldMkLst>
          <pc:docMk/>
          <pc:sldMk cId="938241285" sldId="262"/>
        </pc:sldMkLst>
      </pc:sldChg>
      <pc:sldChg chg="addSp delSp modSp mod">
        <pc:chgData name="Valeria Morales" userId="21cb6fde-1fe0-496a-afa3-d9bdf2cb0bc1" providerId="ADAL" clId="{150661D4-2101-49F1-8B98-63D190217895}" dt="2023-12-08T21:22:34.064" v="747" actId="1035"/>
        <pc:sldMkLst>
          <pc:docMk/>
          <pc:sldMk cId="1901160021" sldId="263"/>
        </pc:sldMkLst>
      </pc:sldChg>
    </pc:docChg>
  </pc:docChgLst>
  <pc:docChgLst>
    <pc:chgData name="Valeria Morales" userId="21cb6fde-1fe0-496a-afa3-d9bdf2cb0bc1" providerId="ADAL" clId="{3D29A8D2-768F-43B2-AE29-229C6CD97352}"/>
    <pc:docChg chg="custSel modSld">
      <pc:chgData name="Valeria Morales" userId="21cb6fde-1fe0-496a-afa3-d9bdf2cb0bc1" providerId="ADAL" clId="{3D29A8D2-768F-43B2-AE29-229C6CD97352}" dt="2021-12-07T20:35:52.275" v="3"/>
      <pc:docMkLst>
        <pc:docMk/>
      </pc:docMkLst>
      <pc:sldChg chg="addSp delSp modSp mod">
        <pc:chgData name="Valeria Morales" userId="21cb6fde-1fe0-496a-afa3-d9bdf2cb0bc1" providerId="ADAL" clId="{3D29A8D2-768F-43B2-AE29-229C6CD97352}" dt="2021-12-07T20:35:47.797" v="1"/>
        <pc:sldMkLst>
          <pc:docMk/>
          <pc:sldMk cId="146598377" sldId="256"/>
        </pc:sldMkLst>
      </pc:sldChg>
    </pc:docChg>
  </pc:docChgLst>
  <pc:docChgLst>
    <pc:chgData name="Ingrid Navarro" userId="eee766e4-29c1-46f3-bb9d-6f40f523470c" providerId="ADAL" clId="{1C5CD099-76BC-3840-906C-4C81BA75CCEA}"/>
    <pc:docChg chg="custSel addSld modSld">
      <pc:chgData name="Ingrid Navarro" userId="eee766e4-29c1-46f3-bb9d-6f40f523470c" providerId="ADAL" clId="{1C5CD099-76BC-3840-906C-4C81BA75CCEA}" dt="2020-09-25T14:25:42.068" v="76" actId="1076"/>
      <pc:docMkLst>
        <pc:docMk/>
      </pc:docMkLst>
      <pc:sldChg chg="addSp delSp modSp mod">
        <pc:chgData name="Ingrid Navarro" userId="eee766e4-29c1-46f3-bb9d-6f40f523470c" providerId="ADAL" clId="{1C5CD099-76BC-3840-906C-4C81BA75CCEA}" dt="2020-09-25T14:22:52.129" v="42" actId="962"/>
        <pc:sldMkLst>
          <pc:docMk/>
          <pc:sldMk cId="146598377" sldId="256"/>
        </pc:sldMkLst>
      </pc:sldChg>
      <pc:sldChg chg="addSp modSp add mod">
        <pc:chgData name="Ingrid Navarro" userId="eee766e4-29c1-46f3-bb9d-6f40f523470c" providerId="ADAL" clId="{1C5CD099-76BC-3840-906C-4C81BA75CCEA}" dt="2020-09-25T14:25:42.068" v="76" actId="1076"/>
        <pc:sldMkLst>
          <pc:docMk/>
          <pc:sldMk cId="4020853471" sldId="257"/>
        </pc:sldMkLst>
      </pc:sldChg>
    </pc:docChg>
  </pc:docChgLst>
  <pc:docChgLst>
    <pc:chgData name="Valeria Morales" userId="21cb6fde-1fe0-496a-afa3-d9bdf2cb0bc1" providerId="ADAL" clId="{35F8BE5B-B6B6-494A-9568-07C5CC34123C}"/>
    <pc:docChg chg="undo redo custSel addSld delSld modSld">
      <pc:chgData name="Valeria Morales" userId="21cb6fde-1fe0-496a-afa3-d9bdf2cb0bc1" providerId="ADAL" clId="{35F8BE5B-B6B6-494A-9568-07C5CC34123C}" dt="2022-11-23T23:10:05.976" v="1310" actId="1076"/>
      <pc:docMkLst>
        <pc:docMk/>
      </pc:docMkLst>
      <pc:sldChg chg="addSp delSp modSp del mod">
        <pc:chgData name="Valeria Morales" userId="21cb6fde-1fe0-496a-afa3-d9bdf2cb0bc1" providerId="ADAL" clId="{35F8BE5B-B6B6-494A-9568-07C5CC34123C}" dt="2022-11-23T19:23:13.723" v="1054" actId="47"/>
        <pc:sldMkLst>
          <pc:docMk/>
          <pc:sldMk cId="146598377" sldId="256"/>
        </pc:sldMkLst>
      </pc:sldChg>
      <pc:sldChg chg="addSp delSp modSp mod">
        <pc:chgData name="Valeria Morales" userId="21cb6fde-1fe0-496a-afa3-d9bdf2cb0bc1" providerId="ADAL" clId="{35F8BE5B-B6B6-494A-9568-07C5CC34123C}" dt="2022-11-23T23:09:18.630" v="1295" actId="113"/>
        <pc:sldMkLst>
          <pc:docMk/>
          <pc:sldMk cId="597594048" sldId="259"/>
        </pc:sldMkLst>
      </pc:sldChg>
      <pc:sldChg chg="addSp delSp modSp add del mod">
        <pc:chgData name="Valeria Morales" userId="21cb6fde-1fe0-496a-afa3-d9bdf2cb0bc1" providerId="ADAL" clId="{35F8BE5B-B6B6-494A-9568-07C5CC34123C}" dt="2022-11-22T21:20:50.323" v="519" actId="47"/>
        <pc:sldMkLst>
          <pc:docMk/>
          <pc:sldMk cId="4043430392" sldId="260"/>
        </pc:sldMkLst>
      </pc:sldChg>
      <pc:sldChg chg="addSp delSp modSp add mod">
        <pc:chgData name="Valeria Morales" userId="21cb6fde-1fe0-496a-afa3-d9bdf2cb0bc1" providerId="ADAL" clId="{35F8BE5B-B6B6-494A-9568-07C5CC34123C}" dt="2022-11-23T23:10:05.976" v="1310" actId="1076"/>
        <pc:sldMkLst>
          <pc:docMk/>
          <pc:sldMk cId="331973856" sldId="261"/>
        </pc:sldMkLst>
      </pc:sldChg>
      <pc:sldChg chg="addSp delSp modSp add mod">
        <pc:chgData name="Valeria Morales" userId="21cb6fde-1fe0-496a-afa3-d9bdf2cb0bc1" providerId="ADAL" clId="{35F8BE5B-B6B6-494A-9568-07C5CC34123C}" dt="2022-11-23T23:05:31.219" v="1221" actId="20577"/>
        <pc:sldMkLst>
          <pc:docMk/>
          <pc:sldMk cId="938241285" sldId="262"/>
        </pc:sldMkLst>
      </pc:sldChg>
    </pc:docChg>
  </pc:docChgLst>
  <pc:docChgLst>
    <pc:chgData name="Valeria Morales" userId="21cb6fde-1fe0-496a-afa3-d9bdf2cb0bc1" providerId="ADAL" clId="{36AEAAEA-1746-4D75-B810-1C6257BB2DF7}"/>
    <pc:docChg chg="undo redo custSel addSld delSld modSld">
      <pc:chgData name="Valeria Morales" userId="21cb6fde-1fe0-496a-afa3-d9bdf2cb0bc1" providerId="ADAL" clId="{36AEAAEA-1746-4D75-B810-1C6257BB2DF7}" dt="2024-08-21T16:57:52.760" v="1210" actId="33524"/>
      <pc:docMkLst>
        <pc:docMk/>
      </pc:docMkLst>
      <pc:sldChg chg="addSp delSp modSp add del mod">
        <pc:chgData name="Valeria Morales" userId="21cb6fde-1fe0-496a-afa3-d9bdf2cb0bc1" providerId="ADAL" clId="{36AEAAEA-1746-4D75-B810-1C6257BB2DF7}" dt="2024-08-12T21:32:46.408" v="1139"/>
        <pc:sldMkLst>
          <pc:docMk/>
          <pc:sldMk cId="938241285" sldId="262"/>
        </pc:sldMkLst>
      </pc:sldChg>
      <pc:sldChg chg="del">
        <pc:chgData name="Valeria Morales" userId="21cb6fde-1fe0-496a-afa3-d9bdf2cb0bc1" providerId="ADAL" clId="{36AEAAEA-1746-4D75-B810-1C6257BB2DF7}" dt="2024-07-26T22:11:35.375" v="268" actId="47"/>
        <pc:sldMkLst>
          <pc:docMk/>
          <pc:sldMk cId="1901160021" sldId="263"/>
        </pc:sldMkLst>
      </pc:sldChg>
    </pc:docChg>
  </pc:docChgLst>
  <pc:docChgLst>
    <pc:chgData name="Valeria Morales" userId="21cb6fde-1fe0-496a-afa3-d9bdf2cb0bc1" providerId="ADAL" clId="{C6F59868-AD43-4A5B-AB0A-D75D52E7EFA5}"/>
    <pc:docChg chg="undo custSel modSld">
      <pc:chgData name="Valeria Morales" userId="21cb6fde-1fe0-496a-afa3-d9bdf2cb0bc1" providerId="ADAL" clId="{C6F59868-AD43-4A5B-AB0A-D75D52E7EFA5}" dt="2022-02-28T19:58:33.961" v="403" actId="1076"/>
      <pc:docMkLst>
        <pc:docMk/>
      </pc:docMkLst>
    </pc:docChg>
  </pc:docChgLst>
  <pc:docChgLst>
    <pc:chgData name="Valeria Morales" userId="21cb6fde-1fe0-496a-afa3-d9bdf2cb0bc1" providerId="ADAL" clId="{73B13499-437B-43AD-AB18-F9291F35E9F6}"/>
    <pc:docChg chg="undo custSel modSld">
      <pc:chgData name="Valeria Morales" userId="21cb6fde-1fe0-496a-afa3-d9bdf2cb0bc1" providerId="ADAL" clId="{73B13499-437B-43AD-AB18-F9291F35E9F6}" dt="2022-03-08T16:57:30.121" v="367" actId="113"/>
      <pc:docMkLst>
        <pc:docMk/>
      </pc:docMkLst>
      <pc:sldChg chg="addSp delSp modSp mod">
        <pc:chgData name="Valeria Morales" userId="21cb6fde-1fe0-496a-afa3-d9bdf2cb0bc1" providerId="ADAL" clId="{73B13499-437B-43AD-AB18-F9291F35E9F6}" dt="2022-03-03T20:21:25.209" v="319" actId="20577"/>
        <pc:sldMkLst>
          <pc:docMk/>
          <pc:sldMk cId="146598377" sldId="256"/>
        </pc:sldMkLst>
      </pc:sldChg>
      <pc:sldChg chg="addSp delSp modSp mod">
        <pc:chgData name="Valeria Morales" userId="21cb6fde-1fe0-496a-afa3-d9bdf2cb0bc1" providerId="ADAL" clId="{73B13499-437B-43AD-AB18-F9291F35E9F6}" dt="2022-03-08T16:57:30.121" v="367" actId="113"/>
        <pc:sldMkLst>
          <pc:docMk/>
          <pc:sldMk cId="4020853471" sldId="257"/>
        </pc:sldMkLst>
      </pc:sldChg>
    </pc:docChg>
  </pc:docChgLst>
  <pc:docChgLst>
    <pc:chgData name="Valeria Morales" userId="21cb6fde-1fe0-496a-afa3-d9bdf2cb0bc1" providerId="ADAL" clId="{74DD9858-ABF8-459D-80D1-3327114C7F4A}"/>
    <pc:docChg chg="undo custSel modSld">
      <pc:chgData name="Valeria Morales" userId="21cb6fde-1fe0-496a-afa3-d9bdf2cb0bc1" providerId="ADAL" clId="{74DD9858-ABF8-459D-80D1-3327114C7F4A}" dt="2021-02-17T19:37:33.783" v="11" actId="1076"/>
      <pc:docMkLst>
        <pc:docMk/>
      </pc:docMkLst>
      <pc:sldChg chg="modSp mod">
        <pc:chgData name="Valeria Morales" userId="21cb6fde-1fe0-496a-afa3-d9bdf2cb0bc1" providerId="ADAL" clId="{74DD9858-ABF8-459D-80D1-3327114C7F4A}" dt="2021-02-17T19:37:33.783" v="11" actId="1076"/>
        <pc:sldMkLst>
          <pc:docMk/>
          <pc:sldMk cId="4020853471" sldId="257"/>
        </pc:sldMkLst>
      </pc:sldChg>
    </pc:docChg>
  </pc:docChgLst>
  <pc:docChgLst>
    <pc:chgData name="Valeria Morales" userId="21cb6fde-1fe0-496a-afa3-d9bdf2cb0bc1" providerId="ADAL" clId="{A6057F35-A546-4854-8BEA-ABB58D37CDAF}"/>
    <pc:docChg chg="undo custSel modSld">
      <pc:chgData name="Valeria Morales" userId="21cb6fde-1fe0-496a-afa3-d9bdf2cb0bc1" providerId="ADAL" clId="{A6057F35-A546-4854-8BEA-ABB58D37CDAF}" dt="2020-12-03T15:32:49.159" v="230" actId="1035"/>
      <pc:docMkLst>
        <pc:docMk/>
      </pc:docMkLst>
    </pc:docChg>
  </pc:docChgLst>
  <pc:docChgLst>
    <pc:chgData name="Valeria Morales" userId="21cb6fde-1fe0-496a-afa3-d9bdf2cb0bc1" providerId="ADAL" clId="{0F70C200-5813-4813-8ABF-2F313FEF794E}"/>
    <pc:docChg chg="undo custSel modSld">
      <pc:chgData name="Valeria Morales" userId="21cb6fde-1fe0-496a-afa3-d9bdf2cb0bc1" providerId="ADAL" clId="{0F70C200-5813-4813-8ABF-2F313FEF794E}" dt="2024-12-19T23:20:55.835" v="181" actId="20577"/>
      <pc:docMkLst>
        <pc:docMk/>
      </pc:docMkLst>
      <pc:sldChg chg="addSp delSp modSp mod">
        <pc:chgData name="Valeria Morales" userId="21cb6fde-1fe0-496a-afa3-d9bdf2cb0bc1" providerId="ADAL" clId="{0F70C200-5813-4813-8ABF-2F313FEF794E}" dt="2024-12-19T23:20:55.835" v="181" actId="20577"/>
        <pc:sldMkLst>
          <pc:docMk/>
          <pc:sldMk cId="938241285" sldId="262"/>
        </pc:sldMkLst>
        <pc:spChg chg="add mod">
          <ac:chgData name="Valeria Morales" userId="21cb6fde-1fe0-496a-afa3-d9bdf2cb0bc1" providerId="ADAL" clId="{0F70C200-5813-4813-8ABF-2F313FEF794E}" dt="2024-12-19T23:20:19.545" v="172"/>
          <ac:spMkLst>
            <pc:docMk/>
            <pc:sldMk cId="938241285" sldId="262"/>
            <ac:spMk id="2" creationId="{E91560D9-D3E5-6E42-8F0C-B2E59B60791E}"/>
          </ac:spMkLst>
        </pc:spChg>
        <pc:spChg chg="mod">
          <ac:chgData name="Valeria Morales" userId="21cb6fde-1fe0-496a-afa3-d9bdf2cb0bc1" providerId="ADAL" clId="{0F70C200-5813-4813-8ABF-2F313FEF794E}" dt="2024-12-19T16:25:53.754" v="22" actId="20577"/>
          <ac:spMkLst>
            <pc:docMk/>
            <pc:sldMk cId="938241285" sldId="262"/>
            <ac:spMk id="3" creationId="{26FB80D9-7F60-7503-66F9-6C611BFCACE0}"/>
          </ac:spMkLst>
        </pc:spChg>
        <pc:spChg chg="mod">
          <ac:chgData name="Valeria Morales" userId="21cb6fde-1fe0-496a-afa3-d9bdf2cb0bc1" providerId="ADAL" clId="{0F70C200-5813-4813-8ABF-2F313FEF794E}" dt="2024-12-19T17:03:32.127" v="76" actId="123"/>
          <ac:spMkLst>
            <pc:docMk/>
            <pc:sldMk cId="938241285" sldId="262"/>
            <ac:spMk id="4" creationId="{11238CD8-B07F-E207-531B-2C7226929F5F}"/>
          </ac:spMkLst>
        </pc:spChg>
        <pc:spChg chg="mod">
          <ac:chgData name="Valeria Morales" userId="21cb6fde-1fe0-496a-afa3-d9bdf2cb0bc1" providerId="ADAL" clId="{0F70C200-5813-4813-8ABF-2F313FEF794E}" dt="2024-12-19T17:03:24.148" v="75" actId="123"/>
          <ac:spMkLst>
            <pc:docMk/>
            <pc:sldMk cId="938241285" sldId="262"/>
            <ac:spMk id="5" creationId="{A5344C93-2AAA-2B11-2BFF-C514493E572B}"/>
          </ac:spMkLst>
        </pc:spChg>
        <pc:spChg chg="mod">
          <ac:chgData name="Valeria Morales" userId="21cb6fde-1fe0-496a-afa3-d9bdf2cb0bc1" providerId="ADAL" clId="{0F70C200-5813-4813-8ABF-2F313FEF794E}" dt="2024-12-19T17:03:19.202" v="74" actId="123"/>
          <ac:spMkLst>
            <pc:docMk/>
            <pc:sldMk cId="938241285" sldId="262"/>
            <ac:spMk id="6" creationId="{78E2D421-A3FE-0DDE-EECB-E05C725479DD}"/>
          </ac:spMkLst>
        </pc:spChg>
        <pc:spChg chg="mod">
          <ac:chgData name="Valeria Morales" userId="21cb6fde-1fe0-496a-afa3-d9bdf2cb0bc1" providerId="ADAL" clId="{0F70C200-5813-4813-8ABF-2F313FEF794E}" dt="2024-12-19T17:03:14.637" v="73" actId="123"/>
          <ac:spMkLst>
            <pc:docMk/>
            <pc:sldMk cId="938241285" sldId="262"/>
            <ac:spMk id="7" creationId="{3715CA68-1A82-376F-4722-EE083E67CB57}"/>
          </ac:spMkLst>
        </pc:spChg>
        <pc:spChg chg="add mod">
          <ac:chgData name="Valeria Morales" userId="21cb6fde-1fe0-496a-afa3-d9bdf2cb0bc1" providerId="ADAL" clId="{0F70C200-5813-4813-8ABF-2F313FEF794E}" dt="2024-12-19T23:20:23.395" v="174"/>
          <ac:spMkLst>
            <pc:docMk/>
            <pc:sldMk cId="938241285" sldId="262"/>
            <ac:spMk id="10" creationId="{3680EBBF-D753-51DC-843C-B04C4593032B}"/>
          </ac:spMkLst>
        </pc:spChg>
        <pc:spChg chg="mod">
          <ac:chgData name="Valeria Morales" userId="21cb6fde-1fe0-496a-afa3-d9bdf2cb0bc1" providerId="ADAL" clId="{0F70C200-5813-4813-8ABF-2F313FEF794E}" dt="2024-12-19T16:26:05.537" v="23"/>
          <ac:spMkLst>
            <pc:docMk/>
            <pc:sldMk cId="938241285" sldId="262"/>
            <ac:spMk id="11" creationId="{18CE8739-6CB5-A167-6AE6-0F5BC275BF6C}"/>
          </ac:spMkLst>
        </pc:spChg>
        <pc:spChg chg="mod">
          <ac:chgData name="Valeria Morales" userId="21cb6fde-1fe0-496a-afa3-d9bdf2cb0bc1" providerId="ADAL" clId="{0F70C200-5813-4813-8ABF-2F313FEF794E}" dt="2024-12-19T16:37:33.755" v="52" actId="1076"/>
          <ac:spMkLst>
            <pc:docMk/>
            <pc:sldMk cId="938241285" sldId="262"/>
            <ac:spMk id="13" creationId="{7A65BA99-D6F9-40E2-FD81-66749DC58C65}"/>
          </ac:spMkLst>
        </pc:spChg>
        <pc:spChg chg="mod">
          <ac:chgData name="Valeria Morales" userId="21cb6fde-1fe0-496a-afa3-d9bdf2cb0bc1" providerId="ADAL" clId="{0F70C200-5813-4813-8ABF-2F313FEF794E}" dt="2024-12-19T23:20:35.695" v="175" actId="1076"/>
          <ac:spMkLst>
            <pc:docMk/>
            <pc:sldMk cId="938241285" sldId="262"/>
            <ac:spMk id="18" creationId="{7AC49B88-DA0D-BC73-8C87-0FC9B35C1D7A}"/>
          </ac:spMkLst>
        </pc:spChg>
        <pc:spChg chg="mod">
          <ac:chgData name="Valeria Morales" userId="21cb6fde-1fe0-496a-afa3-d9bdf2cb0bc1" providerId="ADAL" clId="{0F70C200-5813-4813-8ABF-2F313FEF794E}" dt="2024-12-19T23:20:40.645" v="176" actId="1076"/>
          <ac:spMkLst>
            <pc:docMk/>
            <pc:sldMk cId="938241285" sldId="262"/>
            <ac:spMk id="19" creationId="{41E1745E-18EB-5A91-65D0-3585B84B7645}"/>
          </ac:spMkLst>
        </pc:spChg>
        <pc:spChg chg="mod">
          <ac:chgData name="Valeria Morales" userId="21cb6fde-1fe0-496a-afa3-d9bdf2cb0bc1" providerId="ADAL" clId="{0F70C200-5813-4813-8ABF-2F313FEF794E}" dt="2024-12-19T23:20:55.835" v="181" actId="20577"/>
          <ac:spMkLst>
            <pc:docMk/>
            <pc:sldMk cId="938241285" sldId="262"/>
            <ac:spMk id="20" creationId="{8258C8FB-BCC9-1EEA-DF7C-F6D86506556E}"/>
          </ac:spMkLst>
        </pc:spChg>
        <pc:spChg chg="mod">
          <ac:chgData name="Valeria Morales" userId="21cb6fde-1fe0-496a-afa3-d9bdf2cb0bc1" providerId="ADAL" clId="{0F70C200-5813-4813-8ABF-2F313FEF794E}" dt="2024-12-19T16:25:37.285" v="6" actId="20577"/>
          <ac:spMkLst>
            <pc:docMk/>
            <pc:sldMk cId="938241285" sldId="262"/>
            <ac:spMk id="29" creationId="{33E59E7A-28BB-4BB6-B8AD-946CC82FA9BD}"/>
          </ac:spMkLst>
        </pc:spChg>
        <pc:spChg chg="mod">
          <ac:chgData name="Valeria Morales" userId="21cb6fde-1fe0-496a-afa3-d9bdf2cb0bc1" providerId="ADAL" clId="{0F70C200-5813-4813-8ABF-2F313FEF794E}" dt="2024-12-19T17:25:27.967" v="115" actId="20577"/>
          <ac:spMkLst>
            <pc:docMk/>
            <pc:sldMk cId="938241285" sldId="262"/>
            <ac:spMk id="40" creationId="{A9AA3BBA-2B31-49CE-9C99-0E3E3C4519EB}"/>
          </ac:spMkLst>
        </pc:spChg>
        <pc:spChg chg="del">
          <ac:chgData name="Valeria Morales" userId="21cb6fde-1fe0-496a-afa3-d9bdf2cb0bc1" providerId="ADAL" clId="{0F70C200-5813-4813-8ABF-2F313FEF794E}" dt="2024-12-19T23:20:22.905" v="173" actId="478"/>
          <ac:spMkLst>
            <pc:docMk/>
            <pc:sldMk cId="938241285" sldId="262"/>
            <ac:spMk id="42" creationId="{2597984D-83E5-4649-91FE-7C25ED0912B9}"/>
          </ac:spMkLst>
        </pc:spChg>
      </pc:sldChg>
      <pc:sldChg chg="modSp mod">
        <pc:chgData name="Valeria Morales" userId="21cb6fde-1fe0-496a-afa3-d9bdf2cb0bc1" providerId="ADAL" clId="{0F70C200-5813-4813-8ABF-2F313FEF794E}" dt="2024-12-19T23:20:09.475" v="169" actId="14100"/>
        <pc:sldMkLst>
          <pc:docMk/>
          <pc:sldMk cId="255380360" sldId="263"/>
        </pc:sldMkLst>
        <pc:spChg chg="mod">
          <ac:chgData name="Valeria Morales" userId="21cb6fde-1fe0-496a-afa3-d9bdf2cb0bc1" providerId="ADAL" clId="{0F70C200-5813-4813-8ABF-2F313FEF794E}" dt="2024-12-19T19:00:20.168" v="116" actId="12"/>
          <ac:spMkLst>
            <pc:docMk/>
            <pc:sldMk cId="255380360" sldId="263"/>
            <ac:spMk id="2" creationId="{5896375A-B344-1489-0A81-1A7A0E5035EB}"/>
          </ac:spMkLst>
        </pc:spChg>
        <pc:spChg chg="mod">
          <ac:chgData name="Valeria Morales" userId="21cb6fde-1fe0-496a-afa3-d9bdf2cb0bc1" providerId="ADAL" clId="{0F70C200-5813-4813-8ABF-2F313FEF794E}" dt="2024-12-19T23:15:36.030" v="118" actId="1076"/>
          <ac:spMkLst>
            <pc:docMk/>
            <pc:sldMk cId="255380360" sldId="263"/>
            <ac:spMk id="6" creationId="{183563C7-D273-2417-C407-0A22FF4181F4}"/>
          </ac:spMkLst>
        </pc:spChg>
        <pc:spChg chg="mod">
          <ac:chgData name="Valeria Morales" userId="21cb6fde-1fe0-496a-afa3-d9bdf2cb0bc1" providerId="ADAL" clId="{0F70C200-5813-4813-8ABF-2F313FEF794E}" dt="2024-12-19T23:15:36.030" v="118" actId="1076"/>
          <ac:spMkLst>
            <pc:docMk/>
            <pc:sldMk cId="255380360" sldId="263"/>
            <ac:spMk id="7" creationId="{B1D8F8B2-41D7-B8D4-FAA0-73C10696BDF7}"/>
          </ac:spMkLst>
        </pc:spChg>
        <pc:spChg chg="mod">
          <ac:chgData name="Valeria Morales" userId="21cb6fde-1fe0-496a-afa3-d9bdf2cb0bc1" providerId="ADAL" clId="{0F70C200-5813-4813-8ABF-2F313FEF794E}" dt="2024-12-19T23:19:42.525" v="153" actId="113"/>
          <ac:spMkLst>
            <pc:docMk/>
            <pc:sldMk cId="255380360" sldId="263"/>
            <ac:spMk id="11" creationId="{CA6D5054-C1DE-FF62-2A92-6C7E19734078}"/>
          </ac:spMkLst>
        </pc:spChg>
        <pc:spChg chg="mod">
          <ac:chgData name="Valeria Morales" userId="21cb6fde-1fe0-496a-afa3-d9bdf2cb0bc1" providerId="ADAL" clId="{0F70C200-5813-4813-8ABF-2F313FEF794E}" dt="2024-12-19T17:05:13.735" v="82"/>
          <ac:spMkLst>
            <pc:docMk/>
            <pc:sldMk cId="255380360" sldId="263"/>
            <ac:spMk id="12" creationId="{742C44F3-152B-5880-AEFD-B573D3899B74}"/>
          </ac:spMkLst>
        </pc:spChg>
        <pc:spChg chg="mod">
          <ac:chgData name="Valeria Morales" userId="21cb6fde-1fe0-496a-afa3-d9bdf2cb0bc1" providerId="ADAL" clId="{0F70C200-5813-4813-8ABF-2F313FEF794E}" dt="2024-12-19T23:20:09.475" v="169" actId="14100"/>
          <ac:spMkLst>
            <pc:docMk/>
            <pc:sldMk cId="255380360" sldId="263"/>
            <ac:spMk id="29" creationId="{06BD579A-D4B8-E40A-53E2-AC51EE51AD6C}"/>
          </ac:spMkLst>
        </pc:spChg>
        <pc:picChg chg="mod">
          <ac:chgData name="Valeria Morales" userId="21cb6fde-1fe0-496a-afa3-d9bdf2cb0bc1" providerId="ADAL" clId="{0F70C200-5813-4813-8ABF-2F313FEF794E}" dt="2024-12-19T23:15:36.030" v="118" actId="1076"/>
          <ac:picMkLst>
            <pc:docMk/>
            <pc:sldMk cId="255380360" sldId="263"/>
            <ac:picMk id="8" creationId="{50BED1B9-5579-A674-7CA7-5221D3C0DECD}"/>
          </ac:picMkLst>
        </pc:picChg>
      </pc:sldChg>
    </pc:docChg>
  </pc:docChgLst>
  <pc:docChgLst>
    <pc:chgData name="Valeria Morales" userId="21cb6fde-1fe0-496a-afa3-d9bdf2cb0bc1" providerId="ADAL" clId="{C61CE569-B314-46A1-A1C0-9CD7AE8B2697}"/>
    <pc:docChg chg="modSld">
      <pc:chgData name="Valeria Morales" userId="21cb6fde-1fe0-496a-afa3-d9bdf2cb0bc1" providerId="ADAL" clId="{C61CE569-B314-46A1-A1C0-9CD7AE8B2697}" dt="2021-09-06T22:46:30.987" v="135" actId="20577"/>
      <pc:docMkLst>
        <pc:docMk/>
      </pc:docMkLst>
      <pc:sldChg chg="modSp mod">
        <pc:chgData name="Valeria Morales" userId="21cb6fde-1fe0-496a-afa3-d9bdf2cb0bc1" providerId="ADAL" clId="{C61CE569-B314-46A1-A1C0-9CD7AE8B2697}" dt="2021-09-06T22:46:30.987" v="135" actId="20577"/>
        <pc:sldMkLst>
          <pc:docMk/>
          <pc:sldMk cId="146598377" sldId="256"/>
        </pc:sldMkLst>
      </pc:sldChg>
    </pc:docChg>
  </pc:docChgLst>
  <pc:docChgLst>
    <pc:chgData name="Valeria Morales" userId="21cb6fde-1fe0-496a-afa3-d9bdf2cb0bc1" providerId="ADAL" clId="{20FFDC05-248A-45C7-9924-E28C913B4C20}"/>
    <pc:docChg chg="undo redo custSel addSld delSld modSld modMainMaster modNotesMaster">
      <pc:chgData name="Valeria Morales" userId="21cb6fde-1fe0-496a-afa3-d9bdf2cb0bc1" providerId="ADAL" clId="{20FFDC05-248A-45C7-9924-E28C913B4C20}" dt="2022-08-12T17:32:30.740" v="712" actId="207"/>
      <pc:docMkLst>
        <pc:docMk/>
      </pc:docMkLst>
      <pc:sldChg chg="addSp delSp modSp mod modNotes">
        <pc:chgData name="Valeria Morales" userId="21cb6fde-1fe0-496a-afa3-d9bdf2cb0bc1" providerId="ADAL" clId="{20FFDC05-248A-45C7-9924-E28C913B4C20}" dt="2022-08-12T17:13:59.627" v="710" actId="123"/>
        <pc:sldMkLst>
          <pc:docMk/>
          <pc:sldMk cId="146598377" sldId="256"/>
        </pc:sldMkLst>
      </pc:sldChg>
      <pc:sldChg chg="addSp delSp modSp add del mod modNotes">
        <pc:chgData name="Valeria Morales" userId="21cb6fde-1fe0-496a-afa3-d9bdf2cb0bc1" providerId="ADAL" clId="{20FFDC05-248A-45C7-9924-E28C913B4C20}" dt="2022-08-12T17:03:18.252" v="571" actId="47"/>
        <pc:sldMkLst>
          <pc:docMk/>
          <pc:sldMk cId="2027880332" sldId="258"/>
        </pc:sldMkLst>
      </pc:sldChg>
      <pc:sldChg chg="addSp delSp modSp add mod">
        <pc:chgData name="Valeria Morales" userId="21cb6fde-1fe0-496a-afa3-d9bdf2cb0bc1" providerId="ADAL" clId="{20FFDC05-248A-45C7-9924-E28C913B4C20}" dt="2022-08-12T17:06:16.328" v="662" actId="20577"/>
        <pc:sldMkLst>
          <pc:docMk/>
          <pc:sldMk cId="597594048" sldId="259"/>
        </pc:sldMkLst>
      </pc:sldChg>
      <pc:sldMasterChg chg="modSp modSldLayout">
        <pc:chgData name="Valeria Morales" userId="21cb6fde-1fe0-496a-afa3-d9bdf2cb0bc1" providerId="ADAL" clId="{20FFDC05-248A-45C7-9924-E28C913B4C20}" dt="2022-08-12T17:00:26.204" v="522"/>
        <pc:sldMasterMkLst>
          <pc:docMk/>
          <pc:sldMasterMk cId="142286553" sldId="2147483672"/>
        </pc:sldMasterMkLst>
        <pc:sldLayoutChg chg="modSp">
          <pc:chgData name="Valeria Morales" userId="21cb6fde-1fe0-496a-afa3-d9bdf2cb0bc1" providerId="ADAL" clId="{20FFDC05-248A-45C7-9924-E28C913B4C20}" dt="2022-08-12T17:00:26.204" v="522"/>
          <pc:sldLayoutMkLst>
            <pc:docMk/>
            <pc:sldMasterMk cId="142286553" sldId="2147483672"/>
            <pc:sldLayoutMk cId="3369642522" sldId="2147483673"/>
          </pc:sldLayoutMkLst>
        </pc:sldLayoutChg>
        <pc:sldLayoutChg chg="modSp">
          <pc:chgData name="Valeria Morales" userId="21cb6fde-1fe0-496a-afa3-d9bdf2cb0bc1" providerId="ADAL" clId="{20FFDC05-248A-45C7-9924-E28C913B4C20}" dt="2022-08-12T17:00:26.204" v="522"/>
          <pc:sldLayoutMkLst>
            <pc:docMk/>
            <pc:sldMasterMk cId="142286553" sldId="2147483672"/>
            <pc:sldLayoutMk cId="237332020" sldId="2147483675"/>
          </pc:sldLayoutMkLst>
        </pc:sldLayoutChg>
        <pc:sldLayoutChg chg="modSp">
          <pc:chgData name="Valeria Morales" userId="21cb6fde-1fe0-496a-afa3-d9bdf2cb0bc1" providerId="ADAL" clId="{20FFDC05-248A-45C7-9924-E28C913B4C20}" dt="2022-08-12T17:00:26.204" v="522"/>
          <pc:sldLayoutMkLst>
            <pc:docMk/>
            <pc:sldMasterMk cId="142286553" sldId="2147483672"/>
            <pc:sldLayoutMk cId="2238723675" sldId="2147483676"/>
          </pc:sldLayoutMkLst>
        </pc:sldLayoutChg>
        <pc:sldLayoutChg chg="modSp">
          <pc:chgData name="Valeria Morales" userId="21cb6fde-1fe0-496a-afa3-d9bdf2cb0bc1" providerId="ADAL" clId="{20FFDC05-248A-45C7-9924-E28C913B4C20}" dt="2022-08-12T17:00:26.204" v="522"/>
          <pc:sldLayoutMkLst>
            <pc:docMk/>
            <pc:sldMasterMk cId="142286553" sldId="2147483672"/>
            <pc:sldLayoutMk cId="1462650200" sldId="2147483677"/>
          </pc:sldLayoutMkLst>
        </pc:sldLayoutChg>
        <pc:sldLayoutChg chg="modSp">
          <pc:chgData name="Valeria Morales" userId="21cb6fde-1fe0-496a-afa3-d9bdf2cb0bc1" providerId="ADAL" clId="{20FFDC05-248A-45C7-9924-E28C913B4C20}" dt="2022-08-12T17:00:26.204" v="522"/>
          <pc:sldLayoutMkLst>
            <pc:docMk/>
            <pc:sldMasterMk cId="142286553" sldId="2147483672"/>
            <pc:sldLayoutMk cId="3958466992" sldId="2147483680"/>
          </pc:sldLayoutMkLst>
        </pc:sldLayoutChg>
        <pc:sldLayoutChg chg="modSp">
          <pc:chgData name="Valeria Morales" userId="21cb6fde-1fe0-496a-afa3-d9bdf2cb0bc1" providerId="ADAL" clId="{20FFDC05-248A-45C7-9924-E28C913B4C20}" dt="2022-08-12T17:00:26.204" v="522"/>
          <pc:sldLayoutMkLst>
            <pc:docMk/>
            <pc:sldMasterMk cId="142286553" sldId="2147483672"/>
            <pc:sldLayoutMk cId="2033106610" sldId="2147483681"/>
          </pc:sldLayoutMkLst>
        </pc:sldLayoutChg>
        <pc:sldLayoutChg chg="modSp">
          <pc:chgData name="Valeria Morales" userId="21cb6fde-1fe0-496a-afa3-d9bdf2cb0bc1" providerId="ADAL" clId="{20FFDC05-248A-45C7-9924-E28C913B4C20}" dt="2022-08-12T17:00:26.204" v="522"/>
          <pc:sldLayoutMkLst>
            <pc:docMk/>
            <pc:sldMasterMk cId="142286553" sldId="2147483672"/>
            <pc:sldLayoutMk cId="1320564562" sldId="2147483683"/>
          </pc:sldLayoutMkLst>
        </pc:sldLayoutChg>
      </pc:sldMasterChg>
    </pc:docChg>
  </pc:docChgLst>
  <pc:docChgLst>
    <pc:chgData name="Valeria Morales" userId="21cb6fde-1fe0-496a-afa3-d9bdf2cb0bc1" providerId="ADAL" clId="{14729E89-C3E4-4BD2-BF1F-D9393C5C7E16}"/>
    <pc:docChg chg="undo redo custSel addSld delSld modSld">
      <pc:chgData name="Valeria Morales" userId="21cb6fde-1fe0-496a-afa3-d9bdf2cb0bc1" providerId="ADAL" clId="{14729E89-C3E4-4BD2-BF1F-D9393C5C7E16}" dt="2023-04-13T17:11:13.820" v="781" actId="1036"/>
      <pc:docMkLst>
        <pc:docMk/>
      </pc:docMkLst>
      <pc:sldChg chg="addSp delSp modSp mod">
        <pc:chgData name="Valeria Morales" userId="21cb6fde-1fe0-496a-afa3-d9bdf2cb0bc1" providerId="ADAL" clId="{14729E89-C3E4-4BD2-BF1F-D9393C5C7E16}" dt="2023-04-12T17:27:35.174" v="751" actId="1076"/>
        <pc:sldMkLst>
          <pc:docMk/>
          <pc:sldMk cId="4020853471" sldId="257"/>
        </pc:sldMkLst>
      </pc:sldChg>
      <pc:sldChg chg="delSp modSp del mod">
        <pc:chgData name="Valeria Morales" userId="21cb6fde-1fe0-496a-afa3-d9bdf2cb0bc1" providerId="ADAL" clId="{14729E89-C3E4-4BD2-BF1F-D9393C5C7E16}" dt="2023-04-11T20:27:29.072" v="185" actId="47"/>
        <pc:sldMkLst>
          <pc:docMk/>
          <pc:sldMk cId="597594048" sldId="259"/>
        </pc:sldMkLst>
      </pc:sldChg>
      <pc:sldChg chg="del">
        <pc:chgData name="Valeria Morales" userId="21cb6fde-1fe0-496a-afa3-d9bdf2cb0bc1" providerId="ADAL" clId="{14729E89-C3E4-4BD2-BF1F-D9393C5C7E16}" dt="2023-04-11T20:27:33.127" v="186" actId="47"/>
        <pc:sldMkLst>
          <pc:docMk/>
          <pc:sldMk cId="331973856" sldId="261"/>
        </pc:sldMkLst>
      </pc:sldChg>
      <pc:sldChg chg="addSp delSp modSp mod">
        <pc:chgData name="Valeria Morales" userId="21cb6fde-1fe0-496a-afa3-d9bdf2cb0bc1" providerId="ADAL" clId="{14729E89-C3E4-4BD2-BF1F-D9393C5C7E16}" dt="2023-04-13T17:11:13.820" v="781" actId="1036"/>
        <pc:sldMkLst>
          <pc:docMk/>
          <pc:sldMk cId="938241285" sldId="262"/>
        </pc:sldMkLst>
      </pc:sldChg>
      <pc:sldChg chg="addSp delSp modSp add mod">
        <pc:chgData name="Valeria Morales" userId="21cb6fde-1fe0-496a-afa3-d9bdf2cb0bc1" providerId="ADAL" clId="{14729E89-C3E4-4BD2-BF1F-D9393C5C7E16}" dt="2023-04-12T17:33:50.979" v="763" actId="20577"/>
        <pc:sldMkLst>
          <pc:docMk/>
          <pc:sldMk cId="1901160021" sldId="26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F27D17-5C5D-2C43-BD67-34788A88068A}" type="datetimeFigureOut">
              <a:rPr lang="es-CR" smtClean="0"/>
              <a:t>19/12/2024</a:t>
            </a:fld>
            <a:endParaRPr lang="es-CR"/>
          </a:p>
        </p:txBody>
      </p:sp>
      <p:sp>
        <p:nvSpPr>
          <p:cNvPr id="4" name="Marcador de imagen de diapositiva 3"/>
          <p:cNvSpPr>
            <a:spLocks noGrp="1" noRot="1" noChangeAspect="1"/>
          </p:cNvSpPr>
          <p:nvPr>
            <p:ph type="sldImg" idx="2"/>
          </p:nvPr>
        </p:nvSpPr>
        <p:spPr>
          <a:xfrm>
            <a:off x="2554288" y="1143000"/>
            <a:ext cx="1749425" cy="3086100"/>
          </a:xfrm>
          <a:prstGeom prst="rect">
            <a:avLst/>
          </a:prstGeom>
          <a:noFill/>
          <a:ln w="12700">
            <a:solidFill>
              <a:prstClr val="black"/>
            </a:solidFill>
          </a:ln>
        </p:spPr>
        <p:txBody>
          <a:bodyPr vert="horz" lIns="91440" tIns="45720" rIns="91440" bIns="45720" rtlCol="0" anchor="ctr"/>
          <a:lstStyle/>
          <a:p>
            <a:endParaRPr lang="es-C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66AC7F-DEA8-8C41-8BF3-ED1DCC9152B5}" type="slidenum">
              <a:rPr lang="es-CR" smtClean="0"/>
              <a:t>‹Nº›</a:t>
            </a:fld>
            <a:endParaRPr lang="es-CR"/>
          </a:p>
        </p:txBody>
      </p:sp>
    </p:spTree>
    <p:extLst>
      <p:ext uri="{BB962C8B-B14F-4D97-AF65-F5344CB8AC3E}">
        <p14:creationId xmlns:p14="http://schemas.microsoft.com/office/powerpoint/2010/main" val="2177532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554288" y="1143000"/>
            <a:ext cx="1749425" cy="3086100"/>
          </a:xfrm>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F166AC7F-DEA8-8C41-8BF3-ED1DCC9152B5}" type="slidenum">
              <a:rPr lang="es-CR" smtClean="0"/>
              <a:t>1</a:t>
            </a:fld>
            <a:endParaRPr lang="es-CR"/>
          </a:p>
        </p:txBody>
      </p:sp>
    </p:spTree>
    <p:extLst>
      <p:ext uri="{BB962C8B-B14F-4D97-AF65-F5344CB8AC3E}">
        <p14:creationId xmlns:p14="http://schemas.microsoft.com/office/powerpoint/2010/main" val="3308490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554288" y="1143000"/>
            <a:ext cx="1749425" cy="3086100"/>
          </a:xfrm>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F166AC7F-DEA8-8C41-8BF3-ED1DCC9152B5}" type="slidenum">
              <a:rPr lang="es-CR" smtClean="0"/>
              <a:t>2</a:t>
            </a:fld>
            <a:endParaRPr lang="es-CR"/>
          </a:p>
        </p:txBody>
      </p:sp>
    </p:spTree>
    <p:extLst>
      <p:ext uri="{BB962C8B-B14F-4D97-AF65-F5344CB8AC3E}">
        <p14:creationId xmlns:p14="http://schemas.microsoft.com/office/powerpoint/2010/main" val="2092957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5002E2-4EB6-BDEC-FCD6-BC84519FC008}"/>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2C80A19-D560-5DC9-EA21-E9B8D0982DE4}"/>
              </a:ext>
            </a:extLst>
          </p:cNvPr>
          <p:cNvSpPr>
            <a:spLocks noGrp="1" noRot="1" noChangeAspect="1"/>
          </p:cNvSpPr>
          <p:nvPr>
            <p:ph type="sldImg"/>
          </p:nvPr>
        </p:nvSpPr>
        <p:spPr>
          <a:xfrm>
            <a:off x="2554288" y="1143000"/>
            <a:ext cx="1749425" cy="3086100"/>
          </a:xfrm>
        </p:spPr>
      </p:sp>
      <p:sp>
        <p:nvSpPr>
          <p:cNvPr id="3" name="Marcador de notas 2">
            <a:extLst>
              <a:ext uri="{FF2B5EF4-FFF2-40B4-BE49-F238E27FC236}">
                <a16:creationId xmlns:a16="http://schemas.microsoft.com/office/drawing/2014/main" id="{D75B5DB6-62FE-6EC8-3E8C-3CA68154196B}"/>
              </a:ext>
            </a:extLst>
          </p:cNvPr>
          <p:cNvSpPr>
            <a:spLocks noGrp="1"/>
          </p:cNvSpPr>
          <p:nvPr>
            <p:ph type="body" idx="1"/>
          </p:nvPr>
        </p:nvSpPr>
        <p:spPr/>
        <p:txBody>
          <a:bodyPr/>
          <a:lstStyle/>
          <a:p>
            <a:endParaRPr lang="es-CR" dirty="0"/>
          </a:p>
        </p:txBody>
      </p:sp>
      <p:sp>
        <p:nvSpPr>
          <p:cNvPr id="4" name="Marcador de número de diapositiva 3">
            <a:extLst>
              <a:ext uri="{FF2B5EF4-FFF2-40B4-BE49-F238E27FC236}">
                <a16:creationId xmlns:a16="http://schemas.microsoft.com/office/drawing/2014/main" id="{679FB408-0B51-4D8C-3612-518434F289ED}"/>
              </a:ext>
            </a:extLst>
          </p:cNvPr>
          <p:cNvSpPr>
            <a:spLocks noGrp="1"/>
          </p:cNvSpPr>
          <p:nvPr>
            <p:ph type="sldNum" sz="quarter" idx="5"/>
          </p:nvPr>
        </p:nvSpPr>
        <p:spPr/>
        <p:txBody>
          <a:bodyPr/>
          <a:lstStyle/>
          <a:p>
            <a:fld id="{F166AC7F-DEA8-8C41-8BF3-ED1DCC9152B5}" type="slidenum">
              <a:rPr lang="es-CR" smtClean="0"/>
              <a:t>3</a:t>
            </a:fld>
            <a:endParaRPr lang="es-CR"/>
          </a:p>
        </p:txBody>
      </p:sp>
    </p:spTree>
    <p:extLst>
      <p:ext uri="{BB962C8B-B14F-4D97-AF65-F5344CB8AC3E}">
        <p14:creationId xmlns:p14="http://schemas.microsoft.com/office/powerpoint/2010/main" val="3578503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438039" y="5536992"/>
            <a:ext cx="16297751" cy="11778827"/>
          </a:xfrm>
        </p:spPr>
        <p:txBody>
          <a:bodyPr anchor="b"/>
          <a:lstStyle>
            <a:lvl1pPr algn="ctr">
              <a:defRPr sz="12581"/>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396730" y="17770054"/>
            <a:ext cx="14380369" cy="8168426"/>
          </a:xfrm>
        </p:spPr>
        <p:txBody>
          <a:bodyPr/>
          <a:lstStyle>
            <a:lvl1pPr marL="0" indent="0" algn="ctr">
              <a:buNone/>
              <a:defRPr sz="5033"/>
            </a:lvl1pPr>
            <a:lvl2pPr marL="958632" indent="0" algn="ctr">
              <a:buNone/>
              <a:defRPr sz="4194"/>
            </a:lvl2pPr>
            <a:lvl3pPr marL="1917263" indent="0" algn="ctr">
              <a:buNone/>
              <a:defRPr sz="3774"/>
            </a:lvl3pPr>
            <a:lvl4pPr marL="2875895" indent="0" algn="ctr">
              <a:buNone/>
              <a:defRPr sz="3355"/>
            </a:lvl4pPr>
            <a:lvl5pPr marL="3834527" indent="0" algn="ctr">
              <a:buNone/>
              <a:defRPr sz="3355"/>
            </a:lvl5pPr>
            <a:lvl6pPr marL="4793158" indent="0" algn="ctr">
              <a:buNone/>
              <a:defRPr sz="3355"/>
            </a:lvl6pPr>
            <a:lvl7pPr marL="5751790" indent="0" algn="ctr">
              <a:buNone/>
              <a:defRPr sz="3355"/>
            </a:lvl7pPr>
            <a:lvl8pPr marL="6710422" indent="0" algn="ctr">
              <a:buNone/>
              <a:defRPr sz="3355"/>
            </a:lvl8pPr>
            <a:lvl9pPr marL="7669053" indent="0" algn="ctr">
              <a:buNone/>
              <a:defRPr sz="3355"/>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EC23E12B-02B2-0E45-806C-6CBCCE9F5B25}" type="datetimeFigureOut">
              <a:rPr lang="es-CR" smtClean="0"/>
              <a:t>19/12/2024</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4214A828-4483-9243-9E59-3AA567BD3F81}" type="slidenum">
              <a:rPr lang="es-CR" smtClean="0"/>
              <a:t>‹Nº›</a:t>
            </a:fld>
            <a:endParaRPr lang="es-CR"/>
          </a:p>
        </p:txBody>
      </p:sp>
    </p:spTree>
    <p:extLst>
      <p:ext uri="{BB962C8B-B14F-4D97-AF65-F5344CB8AC3E}">
        <p14:creationId xmlns:p14="http://schemas.microsoft.com/office/powerpoint/2010/main" val="3369642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C23E12B-02B2-0E45-806C-6CBCCE9F5B25}" type="datetimeFigureOut">
              <a:rPr lang="es-CR" smtClean="0"/>
              <a:t>19/12/2024</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4214A828-4483-9243-9E59-3AA567BD3F81}" type="slidenum">
              <a:rPr lang="es-CR" smtClean="0"/>
              <a:t>‹Nº›</a:t>
            </a:fld>
            <a:endParaRPr lang="es-CR"/>
          </a:p>
        </p:txBody>
      </p:sp>
    </p:spTree>
    <p:extLst>
      <p:ext uri="{BB962C8B-B14F-4D97-AF65-F5344CB8AC3E}">
        <p14:creationId xmlns:p14="http://schemas.microsoft.com/office/powerpoint/2010/main" val="639281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721270" y="1801284"/>
            <a:ext cx="4134356" cy="28671734"/>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318204" y="1801284"/>
            <a:ext cx="12163395" cy="2867173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C23E12B-02B2-0E45-806C-6CBCCE9F5B25}" type="datetimeFigureOut">
              <a:rPr lang="es-CR" smtClean="0"/>
              <a:t>19/12/2024</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4214A828-4483-9243-9E59-3AA567BD3F81}" type="slidenum">
              <a:rPr lang="es-CR" smtClean="0"/>
              <a:t>‹Nº›</a:t>
            </a:fld>
            <a:endParaRPr lang="es-CR"/>
          </a:p>
        </p:txBody>
      </p:sp>
    </p:spTree>
    <p:extLst>
      <p:ext uri="{BB962C8B-B14F-4D97-AF65-F5344CB8AC3E}">
        <p14:creationId xmlns:p14="http://schemas.microsoft.com/office/powerpoint/2010/main" val="1320564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C23E12B-02B2-0E45-806C-6CBCCE9F5B25}" type="datetimeFigureOut">
              <a:rPr lang="es-CR" smtClean="0"/>
              <a:t>19/12/2024</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4214A828-4483-9243-9E59-3AA567BD3F81}" type="slidenum">
              <a:rPr lang="es-CR" smtClean="0"/>
              <a:t>‹Nº›</a:t>
            </a:fld>
            <a:endParaRPr lang="es-CR"/>
          </a:p>
        </p:txBody>
      </p:sp>
    </p:spTree>
    <p:extLst>
      <p:ext uri="{BB962C8B-B14F-4D97-AF65-F5344CB8AC3E}">
        <p14:creationId xmlns:p14="http://schemas.microsoft.com/office/powerpoint/2010/main" val="2303013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308215" y="8434716"/>
            <a:ext cx="16537424" cy="14073503"/>
          </a:xfrm>
        </p:spPr>
        <p:txBody>
          <a:bodyPr anchor="b"/>
          <a:lstStyle>
            <a:lvl1pPr>
              <a:defRPr sz="12581"/>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08215" y="22641358"/>
            <a:ext cx="16537424" cy="7400923"/>
          </a:xfrm>
        </p:spPr>
        <p:txBody>
          <a:bodyPr/>
          <a:lstStyle>
            <a:lvl1pPr marL="0" indent="0">
              <a:buNone/>
              <a:defRPr sz="5033">
                <a:solidFill>
                  <a:schemeClr val="tx1"/>
                </a:solidFill>
              </a:defRPr>
            </a:lvl1pPr>
            <a:lvl2pPr marL="958632" indent="0">
              <a:buNone/>
              <a:defRPr sz="4194">
                <a:solidFill>
                  <a:schemeClr val="tx1">
                    <a:tint val="75000"/>
                  </a:schemeClr>
                </a:solidFill>
              </a:defRPr>
            </a:lvl2pPr>
            <a:lvl3pPr marL="1917263" indent="0">
              <a:buNone/>
              <a:defRPr sz="3774">
                <a:solidFill>
                  <a:schemeClr val="tx1">
                    <a:tint val="75000"/>
                  </a:schemeClr>
                </a:solidFill>
              </a:defRPr>
            </a:lvl3pPr>
            <a:lvl4pPr marL="2875895" indent="0">
              <a:buNone/>
              <a:defRPr sz="3355">
                <a:solidFill>
                  <a:schemeClr val="tx1">
                    <a:tint val="75000"/>
                  </a:schemeClr>
                </a:solidFill>
              </a:defRPr>
            </a:lvl4pPr>
            <a:lvl5pPr marL="3834527" indent="0">
              <a:buNone/>
              <a:defRPr sz="3355">
                <a:solidFill>
                  <a:schemeClr val="tx1">
                    <a:tint val="75000"/>
                  </a:schemeClr>
                </a:solidFill>
              </a:defRPr>
            </a:lvl5pPr>
            <a:lvl6pPr marL="4793158" indent="0">
              <a:buNone/>
              <a:defRPr sz="3355">
                <a:solidFill>
                  <a:schemeClr val="tx1">
                    <a:tint val="75000"/>
                  </a:schemeClr>
                </a:solidFill>
              </a:defRPr>
            </a:lvl6pPr>
            <a:lvl7pPr marL="5751790" indent="0">
              <a:buNone/>
              <a:defRPr sz="3355">
                <a:solidFill>
                  <a:schemeClr val="tx1">
                    <a:tint val="75000"/>
                  </a:schemeClr>
                </a:solidFill>
              </a:defRPr>
            </a:lvl7pPr>
            <a:lvl8pPr marL="6710422" indent="0">
              <a:buNone/>
              <a:defRPr sz="3355">
                <a:solidFill>
                  <a:schemeClr val="tx1">
                    <a:tint val="75000"/>
                  </a:schemeClr>
                </a:solidFill>
              </a:defRPr>
            </a:lvl8pPr>
            <a:lvl9pPr marL="7669053" indent="0">
              <a:buNone/>
              <a:defRPr sz="3355">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EC23E12B-02B2-0E45-806C-6CBCCE9F5B25}" type="datetimeFigureOut">
              <a:rPr lang="es-CR" smtClean="0"/>
              <a:t>19/12/2024</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4214A828-4483-9243-9E59-3AA567BD3F81}" type="slidenum">
              <a:rPr lang="es-CR" smtClean="0"/>
              <a:t>‹Nº›</a:t>
            </a:fld>
            <a:endParaRPr lang="es-CR"/>
          </a:p>
        </p:txBody>
      </p:sp>
    </p:spTree>
    <p:extLst>
      <p:ext uri="{BB962C8B-B14F-4D97-AF65-F5344CB8AC3E}">
        <p14:creationId xmlns:p14="http://schemas.microsoft.com/office/powerpoint/2010/main" val="237332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318200" y="9006418"/>
            <a:ext cx="8148876" cy="2146660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9706749" y="9006418"/>
            <a:ext cx="8148876" cy="2146660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C23E12B-02B2-0E45-806C-6CBCCE9F5B25}" type="datetimeFigureOut">
              <a:rPr lang="es-CR" smtClean="0"/>
              <a:t>19/12/2024</a:t>
            </a:fld>
            <a:endParaRPr lang="es-CR"/>
          </a:p>
        </p:txBody>
      </p:sp>
      <p:sp>
        <p:nvSpPr>
          <p:cNvPr id="6" name="Footer Placeholder 5"/>
          <p:cNvSpPr>
            <a:spLocks noGrp="1"/>
          </p:cNvSpPr>
          <p:nvPr>
            <p:ph type="ftr" sz="quarter" idx="11"/>
          </p:nvPr>
        </p:nvSpPr>
        <p:spPr/>
        <p:txBody>
          <a:bodyPr/>
          <a:lstStyle/>
          <a:p>
            <a:endParaRPr lang="es-CR"/>
          </a:p>
        </p:txBody>
      </p:sp>
      <p:sp>
        <p:nvSpPr>
          <p:cNvPr id="7" name="Slide Number Placeholder 6"/>
          <p:cNvSpPr>
            <a:spLocks noGrp="1"/>
          </p:cNvSpPr>
          <p:nvPr>
            <p:ph type="sldNum" sz="quarter" idx="12"/>
          </p:nvPr>
        </p:nvSpPr>
        <p:spPr/>
        <p:txBody>
          <a:bodyPr/>
          <a:lstStyle/>
          <a:p>
            <a:fld id="{4214A828-4483-9243-9E59-3AA567BD3F81}" type="slidenum">
              <a:rPr lang="es-CR" smtClean="0"/>
              <a:t>‹Nº›</a:t>
            </a:fld>
            <a:endParaRPr lang="es-CR"/>
          </a:p>
        </p:txBody>
      </p:sp>
    </p:spTree>
    <p:extLst>
      <p:ext uri="{BB962C8B-B14F-4D97-AF65-F5344CB8AC3E}">
        <p14:creationId xmlns:p14="http://schemas.microsoft.com/office/powerpoint/2010/main" val="2238723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320698" y="1801291"/>
            <a:ext cx="16537424" cy="6539444"/>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320702" y="8293738"/>
            <a:ext cx="8111425" cy="4064633"/>
          </a:xfrm>
        </p:spPr>
        <p:txBody>
          <a:bodyPr anchor="b"/>
          <a:lstStyle>
            <a:lvl1pPr marL="0" indent="0">
              <a:buNone/>
              <a:defRPr sz="5033" b="1"/>
            </a:lvl1pPr>
            <a:lvl2pPr marL="958632" indent="0">
              <a:buNone/>
              <a:defRPr sz="4194" b="1"/>
            </a:lvl2pPr>
            <a:lvl3pPr marL="1917263" indent="0">
              <a:buNone/>
              <a:defRPr sz="3774" b="1"/>
            </a:lvl3pPr>
            <a:lvl4pPr marL="2875895" indent="0">
              <a:buNone/>
              <a:defRPr sz="3355" b="1"/>
            </a:lvl4pPr>
            <a:lvl5pPr marL="3834527" indent="0">
              <a:buNone/>
              <a:defRPr sz="3355" b="1"/>
            </a:lvl5pPr>
            <a:lvl6pPr marL="4793158" indent="0">
              <a:buNone/>
              <a:defRPr sz="3355" b="1"/>
            </a:lvl6pPr>
            <a:lvl7pPr marL="5751790" indent="0">
              <a:buNone/>
              <a:defRPr sz="3355" b="1"/>
            </a:lvl7pPr>
            <a:lvl8pPr marL="6710422" indent="0">
              <a:buNone/>
              <a:defRPr sz="3355" b="1"/>
            </a:lvl8pPr>
            <a:lvl9pPr marL="7669053" indent="0">
              <a:buNone/>
              <a:defRPr sz="3355" b="1"/>
            </a:lvl9pPr>
          </a:lstStyle>
          <a:p>
            <a:pPr lvl="0"/>
            <a:r>
              <a:rPr lang="es-ES"/>
              <a:t>Haga clic para modificar los estilos de texto del patrón</a:t>
            </a:r>
          </a:p>
        </p:txBody>
      </p:sp>
      <p:sp>
        <p:nvSpPr>
          <p:cNvPr id="4" name="Content Placeholder 3"/>
          <p:cNvSpPr>
            <a:spLocks noGrp="1"/>
          </p:cNvSpPr>
          <p:nvPr>
            <p:ph sz="half" idx="2"/>
          </p:nvPr>
        </p:nvSpPr>
        <p:spPr>
          <a:xfrm>
            <a:off x="1320702" y="12358370"/>
            <a:ext cx="8111425" cy="1817730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9706752" y="8293738"/>
            <a:ext cx="8151373" cy="4064633"/>
          </a:xfrm>
        </p:spPr>
        <p:txBody>
          <a:bodyPr anchor="b"/>
          <a:lstStyle>
            <a:lvl1pPr marL="0" indent="0">
              <a:buNone/>
              <a:defRPr sz="5033" b="1"/>
            </a:lvl1pPr>
            <a:lvl2pPr marL="958632" indent="0">
              <a:buNone/>
              <a:defRPr sz="4194" b="1"/>
            </a:lvl2pPr>
            <a:lvl3pPr marL="1917263" indent="0">
              <a:buNone/>
              <a:defRPr sz="3774" b="1"/>
            </a:lvl3pPr>
            <a:lvl4pPr marL="2875895" indent="0">
              <a:buNone/>
              <a:defRPr sz="3355" b="1"/>
            </a:lvl4pPr>
            <a:lvl5pPr marL="3834527" indent="0">
              <a:buNone/>
              <a:defRPr sz="3355" b="1"/>
            </a:lvl5pPr>
            <a:lvl6pPr marL="4793158" indent="0">
              <a:buNone/>
              <a:defRPr sz="3355" b="1"/>
            </a:lvl6pPr>
            <a:lvl7pPr marL="5751790" indent="0">
              <a:buNone/>
              <a:defRPr sz="3355" b="1"/>
            </a:lvl7pPr>
            <a:lvl8pPr marL="6710422" indent="0">
              <a:buNone/>
              <a:defRPr sz="3355" b="1"/>
            </a:lvl8pPr>
            <a:lvl9pPr marL="7669053" indent="0">
              <a:buNone/>
              <a:defRPr sz="3355" b="1"/>
            </a:lvl9pPr>
          </a:lstStyle>
          <a:p>
            <a:pPr lvl="0"/>
            <a:r>
              <a:rPr lang="es-ES"/>
              <a:t>Haga clic para modificar los estilos de texto del patrón</a:t>
            </a:r>
          </a:p>
        </p:txBody>
      </p:sp>
      <p:sp>
        <p:nvSpPr>
          <p:cNvPr id="6" name="Content Placeholder 5"/>
          <p:cNvSpPr>
            <a:spLocks noGrp="1"/>
          </p:cNvSpPr>
          <p:nvPr>
            <p:ph sz="quarter" idx="4"/>
          </p:nvPr>
        </p:nvSpPr>
        <p:spPr>
          <a:xfrm>
            <a:off x="9706752" y="12358370"/>
            <a:ext cx="8151373" cy="1817730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C23E12B-02B2-0E45-806C-6CBCCE9F5B25}" type="datetimeFigureOut">
              <a:rPr lang="es-CR" smtClean="0"/>
              <a:t>19/12/2024</a:t>
            </a:fld>
            <a:endParaRPr lang="es-CR"/>
          </a:p>
        </p:txBody>
      </p:sp>
      <p:sp>
        <p:nvSpPr>
          <p:cNvPr id="8" name="Footer Placeholder 7"/>
          <p:cNvSpPr>
            <a:spLocks noGrp="1"/>
          </p:cNvSpPr>
          <p:nvPr>
            <p:ph type="ftr" sz="quarter" idx="11"/>
          </p:nvPr>
        </p:nvSpPr>
        <p:spPr/>
        <p:txBody>
          <a:bodyPr/>
          <a:lstStyle/>
          <a:p>
            <a:endParaRPr lang="es-CR"/>
          </a:p>
        </p:txBody>
      </p:sp>
      <p:sp>
        <p:nvSpPr>
          <p:cNvPr id="9" name="Slide Number Placeholder 8"/>
          <p:cNvSpPr>
            <a:spLocks noGrp="1"/>
          </p:cNvSpPr>
          <p:nvPr>
            <p:ph type="sldNum" sz="quarter" idx="12"/>
          </p:nvPr>
        </p:nvSpPr>
        <p:spPr/>
        <p:txBody>
          <a:bodyPr/>
          <a:lstStyle/>
          <a:p>
            <a:fld id="{4214A828-4483-9243-9E59-3AA567BD3F81}" type="slidenum">
              <a:rPr lang="es-CR" smtClean="0"/>
              <a:t>‹Nº›</a:t>
            </a:fld>
            <a:endParaRPr lang="es-CR"/>
          </a:p>
        </p:txBody>
      </p:sp>
    </p:spTree>
    <p:extLst>
      <p:ext uri="{BB962C8B-B14F-4D97-AF65-F5344CB8AC3E}">
        <p14:creationId xmlns:p14="http://schemas.microsoft.com/office/powerpoint/2010/main" val="1462650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EC23E12B-02B2-0E45-806C-6CBCCE9F5B25}" type="datetimeFigureOut">
              <a:rPr lang="es-CR" smtClean="0"/>
              <a:t>19/12/2024</a:t>
            </a:fld>
            <a:endParaRPr lang="es-CR"/>
          </a:p>
        </p:txBody>
      </p:sp>
      <p:sp>
        <p:nvSpPr>
          <p:cNvPr id="4" name="Footer Placeholder 3"/>
          <p:cNvSpPr>
            <a:spLocks noGrp="1"/>
          </p:cNvSpPr>
          <p:nvPr>
            <p:ph type="ftr" sz="quarter" idx="11"/>
          </p:nvPr>
        </p:nvSpPr>
        <p:spPr/>
        <p:txBody>
          <a:bodyPr/>
          <a:lstStyle/>
          <a:p>
            <a:endParaRPr lang="es-CR"/>
          </a:p>
        </p:txBody>
      </p:sp>
      <p:sp>
        <p:nvSpPr>
          <p:cNvPr id="5" name="Slide Number Placeholder 4"/>
          <p:cNvSpPr>
            <a:spLocks noGrp="1"/>
          </p:cNvSpPr>
          <p:nvPr>
            <p:ph type="sldNum" sz="quarter" idx="12"/>
          </p:nvPr>
        </p:nvSpPr>
        <p:spPr/>
        <p:txBody>
          <a:bodyPr/>
          <a:lstStyle/>
          <a:p>
            <a:fld id="{4214A828-4483-9243-9E59-3AA567BD3F81}" type="slidenum">
              <a:rPr lang="es-CR" smtClean="0"/>
              <a:t>‹Nº›</a:t>
            </a:fld>
            <a:endParaRPr lang="es-CR"/>
          </a:p>
        </p:txBody>
      </p:sp>
    </p:spTree>
    <p:extLst>
      <p:ext uri="{BB962C8B-B14F-4D97-AF65-F5344CB8AC3E}">
        <p14:creationId xmlns:p14="http://schemas.microsoft.com/office/powerpoint/2010/main" val="3817461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23E12B-02B2-0E45-806C-6CBCCE9F5B25}" type="datetimeFigureOut">
              <a:rPr lang="es-CR" smtClean="0"/>
              <a:t>19/12/2024</a:t>
            </a:fld>
            <a:endParaRPr lang="es-CR"/>
          </a:p>
        </p:txBody>
      </p:sp>
      <p:sp>
        <p:nvSpPr>
          <p:cNvPr id="3" name="Footer Placeholder 2"/>
          <p:cNvSpPr>
            <a:spLocks noGrp="1"/>
          </p:cNvSpPr>
          <p:nvPr>
            <p:ph type="ftr" sz="quarter" idx="11"/>
          </p:nvPr>
        </p:nvSpPr>
        <p:spPr/>
        <p:txBody>
          <a:bodyPr/>
          <a:lstStyle/>
          <a:p>
            <a:endParaRPr lang="es-CR"/>
          </a:p>
        </p:txBody>
      </p:sp>
      <p:sp>
        <p:nvSpPr>
          <p:cNvPr id="4" name="Slide Number Placeholder 3"/>
          <p:cNvSpPr>
            <a:spLocks noGrp="1"/>
          </p:cNvSpPr>
          <p:nvPr>
            <p:ph type="sldNum" sz="quarter" idx="12"/>
          </p:nvPr>
        </p:nvSpPr>
        <p:spPr/>
        <p:txBody>
          <a:bodyPr/>
          <a:lstStyle/>
          <a:p>
            <a:fld id="{4214A828-4483-9243-9E59-3AA567BD3F81}" type="slidenum">
              <a:rPr lang="es-CR" smtClean="0"/>
              <a:t>‹Nº›</a:t>
            </a:fld>
            <a:endParaRPr lang="es-CR"/>
          </a:p>
        </p:txBody>
      </p:sp>
    </p:spTree>
    <p:extLst>
      <p:ext uri="{BB962C8B-B14F-4D97-AF65-F5344CB8AC3E}">
        <p14:creationId xmlns:p14="http://schemas.microsoft.com/office/powerpoint/2010/main" val="1111115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320698" y="2255520"/>
            <a:ext cx="6184058" cy="7894320"/>
          </a:xfrm>
        </p:spPr>
        <p:txBody>
          <a:bodyPr anchor="b"/>
          <a:lstStyle>
            <a:lvl1pPr>
              <a:defRPr sz="6709"/>
            </a:lvl1pPr>
          </a:lstStyle>
          <a:p>
            <a:r>
              <a:rPr lang="es-ES"/>
              <a:t>Haga clic para modificar el estilo de título del patrón</a:t>
            </a:r>
            <a:endParaRPr lang="en-US" dirty="0"/>
          </a:p>
        </p:txBody>
      </p:sp>
      <p:sp>
        <p:nvSpPr>
          <p:cNvPr id="3" name="Content Placeholder 2"/>
          <p:cNvSpPr>
            <a:spLocks noGrp="1"/>
          </p:cNvSpPr>
          <p:nvPr>
            <p:ph idx="1"/>
          </p:nvPr>
        </p:nvSpPr>
        <p:spPr>
          <a:xfrm>
            <a:off x="8151375" y="4871304"/>
            <a:ext cx="9706749" cy="24043217"/>
          </a:xfrm>
        </p:spPr>
        <p:txBody>
          <a:bodyPr/>
          <a:lstStyle>
            <a:lvl1pPr>
              <a:defRPr sz="6709"/>
            </a:lvl1pPr>
            <a:lvl2pPr>
              <a:defRPr sz="5870"/>
            </a:lvl2pPr>
            <a:lvl3pPr>
              <a:defRPr sz="5033"/>
            </a:lvl3pPr>
            <a:lvl4pPr>
              <a:defRPr sz="4194"/>
            </a:lvl4pPr>
            <a:lvl5pPr>
              <a:defRPr sz="4194"/>
            </a:lvl5pPr>
            <a:lvl6pPr>
              <a:defRPr sz="4194"/>
            </a:lvl6pPr>
            <a:lvl7pPr>
              <a:defRPr sz="4194"/>
            </a:lvl7pPr>
            <a:lvl8pPr>
              <a:defRPr sz="4194"/>
            </a:lvl8pPr>
            <a:lvl9pPr>
              <a:defRPr sz="4194"/>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320698" y="10149840"/>
            <a:ext cx="6184058" cy="18803835"/>
          </a:xfrm>
        </p:spPr>
        <p:txBody>
          <a:bodyPr/>
          <a:lstStyle>
            <a:lvl1pPr marL="0" indent="0">
              <a:buNone/>
              <a:defRPr sz="3355"/>
            </a:lvl1pPr>
            <a:lvl2pPr marL="958632" indent="0">
              <a:buNone/>
              <a:defRPr sz="2936"/>
            </a:lvl2pPr>
            <a:lvl3pPr marL="1917263" indent="0">
              <a:buNone/>
              <a:defRPr sz="2515"/>
            </a:lvl3pPr>
            <a:lvl4pPr marL="2875895" indent="0">
              <a:buNone/>
              <a:defRPr sz="2097"/>
            </a:lvl4pPr>
            <a:lvl5pPr marL="3834527" indent="0">
              <a:buNone/>
              <a:defRPr sz="2097"/>
            </a:lvl5pPr>
            <a:lvl6pPr marL="4793158" indent="0">
              <a:buNone/>
              <a:defRPr sz="2097"/>
            </a:lvl6pPr>
            <a:lvl7pPr marL="5751790" indent="0">
              <a:buNone/>
              <a:defRPr sz="2097"/>
            </a:lvl7pPr>
            <a:lvl8pPr marL="6710422" indent="0">
              <a:buNone/>
              <a:defRPr sz="2097"/>
            </a:lvl8pPr>
            <a:lvl9pPr marL="7669053" indent="0">
              <a:buNone/>
              <a:defRPr sz="2097"/>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C23E12B-02B2-0E45-806C-6CBCCE9F5B25}" type="datetimeFigureOut">
              <a:rPr lang="es-CR" smtClean="0"/>
              <a:t>19/12/2024</a:t>
            </a:fld>
            <a:endParaRPr lang="es-CR"/>
          </a:p>
        </p:txBody>
      </p:sp>
      <p:sp>
        <p:nvSpPr>
          <p:cNvPr id="6" name="Footer Placeholder 5"/>
          <p:cNvSpPr>
            <a:spLocks noGrp="1"/>
          </p:cNvSpPr>
          <p:nvPr>
            <p:ph type="ftr" sz="quarter" idx="11"/>
          </p:nvPr>
        </p:nvSpPr>
        <p:spPr/>
        <p:txBody>
          <a:bodyPr/>
          <a:lstStyle/>
          <a:p>
            <a:endParaRPr lang="es-CR"/>
          </a:p>
        </p:txBody>
      </p:sp>
      <p:sp>
        <p:nvSpPr>
          <p:cNvPr id="7" name="Slide Number Placeholder 6"/>
          <p:cNvSpPr>
            <a:spLocks noGrp="1"/>
          </p:cNvSpPr>
          <p:nvPr>
            <p:ph type="sldNum" sz="quarter" idx="12"/>
          </p:nvPr>
        </p:nvSpPr>
        <p:spPr/>
        <p:txBody>
          <a:bodyPr/>
          <a:lstStyle/>
          <a:p>
            <a:fld id="{4214A828-4483-9243-9E59-3AA567BD3F81}" type="slidenum">
              <a:rPr lang="es-CR" smtClean="0"/>
              <a:t>‹Nº›</a:t>
            </a:fld>
            <a:endParaRPr lang="es-CR"/>
          </a:p>
        </p:txBody>
      </p:sp>
    </p:spTree>
    <p:extLst>
      <p:ext uri="{BB962C8B-B14F-4D97-AF65-F5344CB8AC3E}">
        <p14:creationId xmlns:p14="http://schemas.microsoft.com/office/powerpoint/2010/main" val="3958466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320698" y="2255520"/>
            <a:ext cx="6184058" cy="7894320"/>
          </a:xfrm>
        </p:spPr>
        <p:txBody>
          <a:bodyPr anchor="b"/>
          <a:lstStyle>
            <a:lvl1pPr>
              <a:defRPr sz="6709"/>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151375" y="4871304"/>
            <a:ext cx="9706749" cy="24043217"/>
          </a:xfrm>
        </p:spPr>
        <p:txBody>
          <a:bodyPr anchor="t"/>
          <a:lstStyle>
            <a:lvl1pPr marL="0" indent="0">
              <a:buNone/>
              <a:defRPr sz="6709"/>
            </a:lvl1pPr>
            <a:lvl2pPr marL="958632" indent="0">
              <a:buNone/>
              <a:defRPr sz="5870"/>
            </a:lvl2pPr>
            <a:lvl3pPr marL="1917263" indent="0">
              <a:buNone/>
              <a:defRPr sz="5033"/>
            </a:lvl3pPr>
            <a:lvl4pPr marL="2875895" indent="0">
              <a:buNone/>
              <a:defRPr sz="4194"/>
            </a:lvl4pPr>
            <a:lvl5pPr marL="3834527" indent="0">
              <a:buNone/>
              <a:defRPr sz="4194"/>
            </a:lvl5pPr>
            <a:lvl6pPr marL="4793158" indent="0">
              <a:buNone/>
              <a:defRPr sz="4194"/>
            </a:lvl6pPr>
            <a:lvl7pPr marL="5751790" indent="0">
              <a:buNone/>
              <a:defRPr sz="4194"/>
            </a:lvl7pPr>
            <a:lvl8pPr marL="6710422" indent="0">
              <a:buNone/>
              <a:defRPr sz="4194"/>
            </a:lvl8pPr>
            <a:lvl9pPr marL="7669053" indent="0">
              <a:buNone/>
              <a:defRPr sz="4194"/>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320698" y="10149840"/>
            <a:ext cx="6184058" cy="18803835"/>
          </a:xfrm>
        </p:spPr>
        <p:txBody>
          <a:bodyPr/>
          <a:lstStyle>
            <a:lvl1pPr marL="0" indent="0">
              <a:buNone/>
              <a:defRPr sz="3355"/>
            </a:lvl1pPr>
            <a:lvl2pPr marL="958632" indent="0">
              <a:buNone/>
              <a:defRPr sz="2936"/>
            </a:lvl2pPr>
            <a:lvl3pPr marL="1917263" indent="0">
              <a:buNone/>
              <a:defRPr sz="2515"/>
            </a:lvl3pPr>
            <a:lvl4pPr marL="2875895" indent="0">
              <a:buNone/>
              <a:defRPr sz="2097"/>
            </a:lvl4pPr>
            <a:lvl5pPr marL="3834527" indent="0">
              <a:buNone/>
              <a:defRPr sz="2097"/>
            </a:lvl5pPr>
            <a:lvl6pPr marL="4793158" indent="0">
              <a:buNone/>
              <a:defRPr sz="2097"/>
            </a:lvl6pPr>
            <a:lvl7pPr marL="5751790" indent="0">
              <a:buNone/>
              <a:defRPr sz="2097"/>
            </a:lvl7pPr>
            <a:lvl8pPr marL="6710422" indent="0">
              <a:buNone/>
              <a:defRPr sz="2097"/>
            </a:lvl8pPr>
            <a:lvl9pPr marL="7669053" indent="0">
              <a:buNone/>
              <a:defRPr sz="2097"/>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C23E12B-02B2-0E45-806C-6CBCCE9F5B25}" type="datetimeFigureOut">
              <a:rPr lang="es-CR" smtClean="0"/>
              <a:t>19/12/2024</a:t>
            </a:fld>
            <a:endParaRPr lang="es-CR"/>
          </a:p>
        </p:txBody>
      </p:sp>
      <p:sp>
        <p:nvSpPr>
          <p:cNvPr id="6" name="Footer Placeholder 5"/>
          <p:cNvSpPr>
            <a:spLocks noGrp="1"/>
          </p:cNvSpPr>
          <p:nvPr>
            <p:ph type="ftr" sz="quarter" idx="11"/>
          </p:nvPr>
        </p:nvSpPr>
        <p:spPr/>
        <p:txBody>
          <a:bodyPr/>
          <a:lstStyle/>
          <a:p>
            <a:endParaRPr lang="es-CR"/>
          </a:p>
        </p:txBody>
      </p:sp>
      <p:sp>
        <p:nvSpPr>
          <p:cNvPr id="7" name="Slide Number Placeholder 6"/>
          <p:cNvSpPr>
            <a:spLocks noGrp="1"/>
          </p:cNvSpPr>
          <p:nvPr>
            <p:ph type="sldNum" sz="quarter" idx="12"/>
          </p:nvPr>
        </p:nvSpPr>
        <p:spPr/>
        <p:txBody>
          <a:bodyPr/>
          <a:lstStyle/>
          <a:p>
            <a:fld id="{4214A828-4483-9243-9E59-3AA567BD3F81}" type="slidenum">
              <a:rPr lang="es-CR" smtClean="0"/>
              <a:t>‹Nº›</a:t>
            </a:fld>
            <a:endParaRPr lang="es-CR"/>
          </a:p>
        </p:txBody>
      </p:sp>
    </p:spTree>
    <p:extLst>
      <p:ext uri="{BB962C8B-B14F-4D97-AF65-F5344CB8AC3E}">
        <p14:creationId xmlns:p14="http://schemas.microsoft.com/office/powerpoint/2010/main" val="2033106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18201" y="1801291"/>
            <a:ext cx="16537424" cy="6539444"/>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318201" y="9006418"/>
            <a:ext cx="16537424" cy="2146660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318202" y="31358002"/>
            <a:ext cx="4314111" cy="1801283"/>
          </a:xfrm>
          <a:prstGeom prst="rect">
            <a:avLst/>
          </a:prstGeom>
        </p:spPr>
        <p:txBody>
          <a:bodyPr vert="horz" lIns="91440" tIns="45720" rIns="91440" bIns="45720" rtlCol="0" anchor="ctr"/>
          <a:lstStyle>
            <a:lvl1pPr algn="l">
              <a:defRPr sz="2515">
                <a:solidFill>
                  <a:schemeClr val="tx1">
                    <a:tint val="75000"/>
                  </a:schemeClr>
                </a:solidFill>
              </a:defRPr>
            </a:lvl1pPr>
          </a:lstStyle>
          <a:p>
            <a:fld id="{EC23E12B-02B2-0E45-806C-6CBCCE9F5B25}" type="datetimeFigureOut">
              <a:rPr lang="es-CR" smtClean="0"/>
              <a:t>19/12/2024</a:t>
            </a:fld>
            <a:endParaRPr lang="es-CR"/>
          </a:p>
        </p:txBody>
      </p:sp>
      <p:sp>
        <p:nvSpPr>
          <p:cNvPr id="5" name="Footer Placeholder 4"/>
          <p:cNvSpPr>
            <a:spLocks noGrp="1"/>
          </p:cNvSpPr>
          <p:nvPr>
            <p:ph type="ftr" sz="quarter" idx="3"/>
          </p:nvPr>
        </p:nvSpPr>
        <p:spPr>
          <a:xfrm>
            <a:off x="6351330" y="31358002"/>
            <a:ext cx="6471166" cy="1801283"/>
          </a:xfrm>
          <a:prstGeom prst="rect">
            <a:avLst/>
          </a:prstGeom>
        </p:spPr>
        <p:txBody>
          <a:bodyPr vert="horz" lIns="91440" tIns="45720" rIns="91440" bIns="45720" rtlCol="0" anchor="ctr"/>
          <a:lstStyle>
            <a:lvl1pPr algn="ctr">
              <a:defRPr sz="2515">
                <a:solidFill>
                  <a:schemeClr val="tx1">
                    <a:tint val="75000"/>
                  </a:schemeClr>
                </a:solidFill>
              </a:defRPr>
            </a:lvl1pPr>
          </a:lstStyle>
          <a:p>
            <a:endParaRPr lang="es-CR"/>
          </a:p>
        </p:txBody>
      </p:sp>
      <p:sp>
        <p:nvSpPr>
          <p:cNvPr id="6" name="Slide Number Placeholder 5"/>
          <p:cNvSpPr>
            <a:spLocks noGrp="1"/>
          </p:cNvSpPr>
          <p:nvPr>
            <p:ph type="sldNum" sz="quarter" idx="4"/>
          </p:nvPr>
        </p:nvSpPr>
        <p:spPr>
          <a:xfrm>
            <a:off x="13541516" y="31358002"/>
            <a:ext cx="4314111" cy="1801283"/>
          </a:xfrm>
          <a:prstGeom prst="rect">
            <a:avLst/>
          </a:prstGeom>
        </p:spPr>
        <p:txBody>
          <a:bodyPr vert="horz" lIns="91440" tIns="45720" rIns="91440" bIns="45720" rtlCol="0" anchor="ctr"/>
          <a:lstStyle>
            <a:lvl1pPr algn="r">
              <a:defRPr sz="2515">
                <a:solidFill>
                  <a:schemeClr val="tx1">
                    <a:tint val="75000"/>
                  </a:schemeClr>
                </a:solidFill>
              </a:defRPr>
            </a:lvl1pPr>
          </a:lstStyle>
          <a:p>
            <a:fld id="{4214A828-4483-9243-9E59-3AA567BD3F81}" type="slidenum">
              <a:rPr lang="es-CR" smtClean="0"/>
              <a:t>‹Nº›</a:t>
            </a:fld>
            <a:endParaRPr lang="es-CR"/>
          </a:p>
        </p:txBody>
      </p:sp>
    </p:spTree>
    <p:extLst>
      <p:ext uri="{BB962C8B-B14F-4D97-AF65-F5344CB8AC3E}">
        <p14:creationId xmlns:p14="http://schemas.microsoft.com/office/powerpoint/2010/main" val="1422865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917263" rtl="0" eaLnBrk="1" latinLnBrk="0" hangingPunct="1">
        <a:lnSpc>
          <a:spcPct val="90000"/>
        </a:lnSpc>
        <a:spcBef>
          <a:spcPct val="0"/>
        </a:spcBef>
        <a:buNone/>
        <a:defRPr sz="9226" kern="1200">
          <a:solidFill>
            <a:schemeClr val="tx1"/>
          </a:solidFill>
          <a:latin typeface="+mj-lt"/>
          <a:ea typeface="+mj-ea"/>
          <a:cs typeface="+mj-cs"/>
        </a:defRPr>
      </a:lvl1pPr>
    </p:titleStyle>
    <p:bodyStyle>
      <a:lvl1pPr marL="479316" indent="-479316" algn="l" defTabSz="1917263" rtl="0" eaLnBrk="1" latinLnBrk="0" hangingPunct="1">
        <a:lnSpc>
          <a:spcPct val="90000"/>
        </a:lnSpc>
        <a:spcBef>
          <a:spcPts val="2097"/>
        </a:spcBef>
        <a:buFont typeface="Arial" panose="020B0604020202020204" pitchFamily="34" charset="0"/>
        <a:buChar char="•"/>
        <a:defRPr sz="5870" kern="1200">
          <a:solidFill>
            <a:schemeClr val="tx1"/>
          </a:solidFill>
          <a:latin typeface="+mn-lt"/>
          <a:ea typeface="+mn-ea"/>
          <a:cs typeface="+mn-cs"/>
        </a:defRPr>
      </a:lvl1pPr>
      <a:lvl2pPr marL="1437948" indent="-479316" algn="l" defTabSz="1917263" rtl="0" eaLnBrk="1" latinLnBrk="0" hangingPunct="1">
        <a:lnSpc>
          <a:spcPct val="90000"/>
        </a:lnSpc>
        <a:spcBef>
          <a:spcPts val="1048"/>
        </a:spcBef>
        <a:buFont typeface="Arial" panose="020B0604020202020204" pitchFamily="34" charset="0"/>
        <a:buChar char="•"/>
        <a:defRPr sz="5033" kern="1200">
          <a:solidFill>
            <a:schemeClr val="tx1"/>
          </a:solidFill>
          <a:latin typeface="+mn-lt"/>
          <a:ea typeface="+mn-ea"/>
          <a:cs typeface="+mn-cs"/>
        </a:defRPr>
      </a:lvl2pPr>
      <a:lvl3pPr marL="2396580" indent="-479316" algn="l" defTabSz="1917263" rtl="0" eaLnBrk="1" latinLnBrk="0" hangingPunct="1">
        <a:lnSpc>
          <a:spcPct val="90000"/>
        </a:lnSpc>
        <a:spcBef>
          <a:spcPts val="1048"/>
        </a:spcBef>
        <a:buFont typeface="Arial" panose="020B0604020202020204" pitchFamily="34" charset="0"/>
        <a:buChar char="•"/>
        <a:defRPr sz="4194" kern="1200">
          <a:solidFill>
            <a:schemeClr val="tx1"/>
          </a:solidFill>
          <a:latin typeface="+mn-lt"/>
          <a:ea typeface="+mn-ea"/>
          <a:cs typeface="+mn-cs"/>
        </a:defRPr>
      </a:lvl3pPr>
      <a:lvl4pPr marL="3355211" indent="-479316" algn="l" defTabSz="1917263" rtl="0" eaLnBrk="1" latinLnBrk="0" hangingPunct="1">
        <a:lnSpc>
          <a:spcPct val="90000"/>
        </a:lnSpc>
        <a:spcBef>
          <a:spcPts val="1048"/>
        </a:spcBef>
        <a:buFont typeface="Arial" panose="020B0604020202020204" pitchFamily="34" charset="0"/>
        <a:buChar char="•"/>
        <a:defRPr sz="3774" kern="1200">
          <a:solidFill>
            <a:schemeClr val="tx1"/>
          </a:solidFill>
          <a:latin typeface="+mn-lt"/>
          <a:ea typeface="+mn-ea"/>
          <a:cs typeface="+mn-cs"/>
        </a:defRPr>
      </a:lvl4pPr>
      <a:lvl5pPr marL="4313843" indent="-479316" algn="l" defTabSz="1917263" rtl="0" eaLnBrk="1" latinLnBrk="0" hangingPunct="1">
        <a:lnSpc>
          <a:spcPct val="90000"/>
        </a:lnSpc>
        <a:spcBef>
          <a:spcPts val="1048"/>
        </a:spcBef>
        <a:buFont typeface="Arial" panose="020B0604020202020204" pitchFamily="34" charset="0"/>
        <a:buChar char="•"/>
        <a:defRPr sz="3774" kern="1200">
          <a:solidFill>
            <a:schemeClr val="tx1"/>
          </a:solidFill>
          <a:latin typeface="+mn-lt"/>
          <a:ea typeface="+mn-ea"/>
          <a:cs typeface="+mn-cs"/>
        </a:defRPr>
      </a:lvl5pPr>
      <a:lvl6pPr marL="5272475" indent="-479316" algn="l" defTabSz="1917263" rtl="0" eaLnBrk="1" latinLnBrk="0" hangingPunct="1">
        <a:lnSpc>
          <a:spcPct val="90000"/>
        </a:lnSpc>
        <a:spcBef>
          <a:spcPts val="1048"/>
        </a:spcBef>
        <a:buFont typeface="Arial" panose="020B0604020202020204" pitchFamily="34" charset="0"/>
        <a:buChar char="•"/>
        <a:defRPr sz="3774" kern="1200">
          <a:solidFill>
            <a:schemeClr val="tx1"/>
          </a:solidFill>
          <a:latin typeface="+mn-lt"/>
          <a:ea typeface="+mn-ea"/>
          <a:cs typeface="+mn-cs"/>
        </a:defRPr>
      </a:lvl6pPr>
      <a:lvl7pPr marL="6231106" indent="-479316" algn="l" defTabSz="1917263" rtl="0" eaLnBrk="1" latinLnBrk="0" hangingPunct="1">
        <a:lnSpc>
          <a:spcPct val="90000"/>
        </a:lnSpc>
        <a:spcBef>
          <a:spcPts val="1048"/>
        </a:spcBef>
        <a:buFont typeface="Arial" panose="020B0604020202020204" pitchFamily="34" charset="0"/>
        <a:buChar char="•"/>
        <a:defRPr sz="3774" kern="1200">
          <a:solidFill>
            <a:schemeClr val="tx1"/>
          </a:solidFill>
          <a:latin typeface="+mn-lt"/>
          <a:ea typeface="+mn-ea"/>
          <a:cs typeface="+mn-cs"/>
        </a:defRPr>
      </a:lvl7pPr>
      <a:lvl8pPr marL="7189738" indent="-479316" algn="l" defTabSz="1917263" rtl="0" eaLnBrk="1" latinLnBrk="0" hangingPunct="1">
        <a:lnSpc>
          <a:spcPct val="90000"/>
        </a:lnSpc>
        <a:spcBef>
          <a:spcPts val="1048"/>
        </a:spcBef>
        <a:buFont typeface="Arial" panose="020B0604020202020204" pitchFamily="34" charset="0"/>
        <a:buChar char="•"/>
        <a:defRPr sz="3774" kern="1200">
          <a:solidFill>
            <a:schemeClr val="tx1"/>
          </a:solidFill>
          <a:latin typeface="+mn-lt"/>
          <a:ea typeface="+mn-ea"/>
          <a:cs typeface="+mn-cs"/>
        </a:defRPr>
      </a:lvl8pPr>
      <a:lvl9pPr marL="8148370" indent="-479316" algn="l" defTabSz="1917263" rtl="0" eaLnBrk="1" latinLnBrk="0" hangingPunct="1">
        <a:lnSpc>
          <a:spcPct val="90000"/>
        </a:lnSpc>
        <a:spcBef>
          <a:spcPts val="1048"/>
        </a:spcBef>
        <a:buFont typeface="Arial" panose="020B0604020202020204" pitchFamily="34" charset="0"/>
        <a:buChar char="•"/>
        <a:defRPr sz="3774" kern="1200">
          <a:solidFill>
            <a:schemeClr val="tx1"/>
          </a:solidFill>
          <a:latin typeface="+mn-lt"/>
          <a:ea typeface="+mn-ea"/>
          <a:cs typeface="+mn-cs"/>
        </a:defRPr>
      </a:lvl9pPr>
    </p:bodyStyle>
    <p:otherStyle>
      <a:defPPr>
        <a:defRPr lang="en-US"/>
      </a:defPPr>
      <a:lvl1pPr marL="0" algn="l" defTabSz="1917263" rtl="0" eaLnBrk="1" latinLnBrk="0" hangingPunct="1">
        <a:defRPr sz="3774" kern="1200">
          <a:solidFill>
            <a:schemeClr val="tx1"/>
          </a:solidFill>
          <a:latin typeface="+mn-lt"/>
          <a:ea typeface="+mn-ea"/>
          <a:cs typeface="+mn-cs"/>
        </a:defRPr>
      </a:lvl1pPr>
      <a:lvl2pPr marL="958632" algn="l" defTabSz="1917263" rtl="0" eaLnBrk="1" latinLnBrk="0" hangingPunct="1">
        <a:defRPr sz="3774" kern="1200">
          <a:solidFill>
            <a:schemeClr val="tx1"/>
          </a:solidFill>
          <a:latin typeface="+mn-lt"/>
          <a:ea typeface="+mn-ea"/>
          <a:cs typeface="+mn-cs"/>
        </a:defRPr>
      </a:lvl2pPr>
      <a:lvl3pPr marL="1917263" algn="l" defTabSz="1917263" rtl="0" eaLnBrk="1" latinLnBrk="0" hangingPunct="1">
        <a:defRPr sz="3774" kern="1200">
          <a:solidFill>
            <a:schemeClr val="tx1"/>
          </a:solidFill>
          <a:latin typeface="+mn-lt"/>
          <a:ea typeface="+mn-ea"/>
          <a:cs typeface="+mn-cs"/>
        </a:defRPr>
      </a:lvl3pPr>
      <a:lvl4pPr marL="2875895" algn="l" defTabSz="1917263" rtl="0" eaLnBrk="1" latinLnBrk="0" hangingPunct="1">
        <a:defRPr sz="3774" kern="1200">
          <a:solidFill>
            <a:schemeClr val="tx1"/>
          </a:solidFill>
          <a:latin typeface="+mn-lt"/>
          <a:ea typeface="+mn-ea"/>
          <a:cs typeface="+mn-cs"/>
        </a:defRPr>
      </a:lvl4pPr>
      <a:lvl5pPr marL="3834527" algn="l" defTabSz="1917263" rtl="0" eaLnBrk="1" latinLnBrk="0" hangingPunct="1">
        <a:defRPr sz="3774" kern="1200">
          <a:solidFill>
            <a:schemeClr val="tx1"/>
          </a:solidFill>
          <a:latin typeface="+mn-lt"/>
          <a:ea typeface="+mn-ea"/>
          <a:cs typeface="+mn-cs"/>
        </a:defRPr>
      </a:lvl5pPr>
      <a:lvl6pPr marL="4793158" algn="l" defTabSz="1917263" rtl="0" eaLnBrk="1" latinLnBrk="0" hangingPunct="1">
        <a:defRPr sz="3774" kern="1200">
          <a:solidFill>
            <a:schemeClr val="tx1"/>
          </a:solidFill>
          <a:latin typeface="+mn-lt"/>
          <a:ea typeface="+mn-ea"/>
          <a:cs typeface="+mn-cs"/>
        </a:defRPr>
      </a:lvl6pPr>
      <a:lvl7pPr marL="5751790" algn="l" defTabSz="1917263" rtl="0" eaLnBrk="1" latinLnBrk="0" hangingPunct="1">
        <a:defRPr sz="3774" kern="1200">
          <a:solidFill>
            <a:schemeClr val="tx1"/>
          </a:solidFill>
          <a:latin typeface="+mn-lt"/>
          <a:ea typeface="+mn-ea"/>
          <a:cs typeface="+mn-cs"/>
        </a:defRPr>
      </a:lvl7pPr>
      <a:lvl8pPr marL="6710422" algn="l" defTabSz="1917263" rtl="0" eaLnBrk="1" latinLnBrk="0" hangingPunct="1">
        <a:defRPr sz="3774" kern="1200">
          <a:solidFill>
            <a:schemeClr val="tx1"/>
          </a:solidFill>
          <a:latin typeface="+mn-lt"/>
          <a:ea typeface="+mn-ea"/>
          <a:cs typeface="+mn-cs"/>
        </a:defRPr>
      </a:lvl8pPr>
      <a:lvl9pPr marL="7669053" algn="l" defTabSz="1917263" rtl="0" eaLnBrk="1" latinLnBrk="0" hangingPunct="1">
        <a:defRPr sz="377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hyperlink" Target="https://apps.fas.usda.gov/newgainapi/api/Report/DownloadReportByFileName?fileName=Opportunities+Abound+for+US+Consumer-Oriented+Products_Port-au-Prince_Haiti_11-03-2019" TargetMode="External"/><Relationship Id="rId18" Type="http://schemas.openxmlformats.org/officeDocument/2006/relationships/hyperlink" Target="https://www.usaid.gov/sites/default/files/success/files/ss_haiti_rabbit.pdf" TargetMode="External"/><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9.jpeg"/><Relationship Id="rId17" Type="http://schemas.openxmlformats.org/officeDocument/2006/relationships/image" Target="../media/image12.jpeg"/><Relationship Id="rId2" Type="http://schemas.openxmlformats.org/officeDocument/2006/relationships/notesSlide" Target="../notesSlides/notesSlide1.xml"/><Relationship Id="rId16"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hyperlink" Target="https://www.facebook.com/fsaequisqueya/posts/pfbid02AbMikhrSn5F2wphZGhMP9ps7eVCKujqLQxkWHiUDvwUtkcKdZj5oR8BJPs6kbLcnl" TargetMode="External"/><Relationship Id="rId5" Type="http://schemas.openxmlformats.org/officeDocument/2006/relationships/image" Target="../media/image3.png"/><Relationship Id="rId15" Type="http://schemas.openxmlformats.org/officeDocument/2006/relationships/hyperlink" Target="https://www.haitilibre.com/en/news-13263-haiti-agriculture-the-recovery-of-the-market-for-poultry-products-on-the-right-track.html" TargetMode="External"/><Relationship Id="rId10" Type="http://schemas.openxmlformats.org/officeDocument/2006/relationships/image" Target="../media/image8.png"/><Relationship Id="rId19" Type="http://schemas.openxmlformats.org/officeDocument/2006/relationships/hyperlink" Target="https://www.uni-kassel.de/forschung/files/Watercope/Multinutrient_blocks_eng.pdf" TargetMode="External"/><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0.jpeg"/></Relationships>
</file>

<file path=ppt/slides/_rels/slide2.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7.jpg"/><Relationship Id="rId5" Type="http://schemas.openxmlformats.org/officeDocument/2006/relationships/hyperlink" Target="https://es.wikipedia.org/wiki/Nixtamalizaci%C3%B3n" TargetMode="External"/><Relationship Id="rId10" Type="http://schemas.openxmlformats.org/officeDocument/2006/relationships/image" Target="../media/image16.jpg"/><Relationship Id="rId4" Type="http://schemas.openxmlformats.org/officeDocument/2006/relationships/hyperlink" Target="https://www.biodiversidad.gob.mx/diversidad/alimentos/que-nos-aportan/N_maices" TargetMode="External"/><Relationship Id="rId9" Type="http://schemas.openxmlformats.org/officeDocument/2006/relationships/image" Target="../media/image15.jp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www.youtube.com/watch?v=p7byINLtK3M" TargetMode="Externa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Imagen 30" descr="Icono&#10;&#10;Descripción generada automáticamente">
            <a:extLst>
              <a:ext uri="{FF2B5EF4-FFF2-40B4-BE49-F238E27FC236}">
                <a16:creationId xmlns:a16="http://schemas.microsoft.com/office/drawing/2014/main" id="{C39E510D-C57B-4CC4-B637-3A9FCE5BE786}"/>
              </a:ext>
            </a:extLst>
          </p:cNvPr>
          <p:cNvPicPr>
            <a:picLocks noChangeAspect="1"/>
          </p:cNvPicPr>
          <p:nvPr/>
        </p:nvPicPr>
        <p:blipFill>
          <a:blip r:embed="rId3"/>
          <a:stretch>
            <a:fillRect/>
          </a:stretch>
        </p:blipFill>
        <p:spPr>
          <a:xfrm>
            <a:off x="1" y="-4"/>
            <a:ext cx="19200835" cy="33832801"/>
          </a:xfrm>
          <a:prstGeom prst="rect">
            <a:avLst/>
          </a:prstGeom>
        </p:spPr>
      </p:pic>
      <p:pic>
        <p:nvPicPr>
          <p:cNvPr id="8" name="Imagen 7" descr="Logotipo&#10;&#10;Descripción generada automáticamente">
            <a:extLst>
              <a:ext uri="{FF2B5EF4-FFF2-40B4-BE49-F238E27FC236}">
                <a16:creationId xmlns:a16="http://schemas.microsoft.com/office/drawing/2014/main" id="{62D03A46-F384-BD45-88A3-D12F1A2F2D01}"/>
              </a:ext>
            </a:extLst>
          </p:cNvPr>
          <p:cNvPicPr>
            <a:picLocks noChangeAspect="1"/>
          </p:cNvPicPr>
          <p:nvPr/>
        </p:nvPicPr>
        <p:blipFill>
          <a:blip r:embed="rId4"/>
          <a:stretch>
            <a:fillRect/>
          </a:stretch>
        </p:blipFill>
        <p:spPr>
          <a:xfrm>
            <a:off x="1394142" y="301439"/>
            <a:ext cx="2349501" cy="2578100"/>
          </a:xfrm>
          <a:prstGeom prst="rect">
            <a:avLst/>
          </a:prstGeom>
        </p:spPr>
      </p:pic>
      <p:pic>
        <p:nvPicPr>
          <p:cNvPr id="12" name="Imagen 11" descr="Logotipo&#10;&#10;Descripción generada automáticamente">
            <a:extLst>
              <a:ext uri="{FF2B5EF4-FFF2-40B4-BE49-F238E27FC236}">
                <a16:creationId xmlns:a16="http://schemas.microsoft.com/office/drawing/2014/main" id="{0A4A15FA-74F8-074C-ABCE-C08D2ABD78ED}"/>
              </a:ext>
            </a:extLst>
          </p:cNvPr>
          <p:cNvPicPr>
            <a:picLocks noChangeAspect="1"/>
          </p:cNvPicPr>
          <p:nvPr/>
        </p:nvPicPr>
        <p:blipFill>
          <a:blip r:embed="rId5"/>
          <a:stretch>
            <a:fillRect/>
          </a:stretch>
        </p:blipFill>
        <p:spPr>
          <a:xfrm>
            <a:off x="9345073" y="661612"/>
            <a:ext cx="1409700" cy="1536700"/>
          </a:xfrm>
          <a:prstGeom prst="rect">
            <a:avLst/>
          </a:prstGeom>
        </p:spPr>
      </p:pic>
      <p:pic>
        <p:nvPicPr>
          <p:cNvPr id="23" name="Imagen 22" descr="Texto&#10;&#10;Descripción generada automáticamente">
            <a:extLst>
              <a:ext uri="{FF2B5EF4-FFF2-40B4-BE49-F238E27FC236}">
                <a16:creationId xmlns:a16="http://schemas.microsoft.com/office/drawing/2014/main" id="{3C3D1B73-87B9-BB4F-8391-676547834D75}"/>
              </a:ext>
            </a:extLst>
          </p:cNvPr>
          <p:cNvPicPr>
            <a:picLocks noChangeAspect="1"/>
          </p:cNvPicPr>
          <p:nvPr/>
        </p:nvPicPr>
        <p:blipFill>
          <a:blip r:embed="rId6"/>
          <a:stretch>
            <a:fillRect/>
          </a:stretch>
        </p:blipFill>
        <p:spPr>
          <a:xfrm>
            <a:off x="12315411" y="947361"/>
            <a:ext cx="2832101" cy="965200"/>
          </a:xfrm>
          <a:prstGeom prst="rect">
            <a:avLst/>
          </a:prstGeom>
        </p:spPr>
      </p:pic>
      <p:pic>
        <p:nvPicPr>
          <p:cNvPr id="30" name="Imagen 29" descr="Logotipo&#10;&#10;Descripción generada automáticamente">
            <a:extLst>
              <a:ext uri="{FF2B5EF4-FFF2-40B4-BE49-F238E27FC236}">
                <a16:creationId xmlns:a16="http://schemas.microsoft.com/office/drawing/2014/main" id="{9A5533C8-1520-0144-8448-C5F133E15026}"/>
              </a:ext>
            </a:extLst>
          </p:cNvPr>
          <p:cNvPicPr>
            <a:picLocks noChangeAspect="1"/>
          </p:cNvPicPr>
          <p:nvPr/>
        </p:nvPicPr>
        <p:blipFill>
          <a:blip r:embed="rId7"/>
          <a:stretch>
            <a:fillRect/>
          </a:stretch>
        </p:blipFill>
        <p:spPr>
          <a:xfrm>
            <a:off x="16447644" y="801311"/>
            <a:ext cx="1485900" cy="1257300"/>
          </a:xfrm>
          <a:prstGeom prst="rect">
            <a:avLst/>
          </a:prstGeom>
        </p:spPr>
      </p:pic>
      <p:pic>
        <p:nvPicPr>
          <p:cNvPr id="43" name="Imagen 42" descr="Imagen que contiene dibujo&#10;&#10;Descripción generada automáticamente">
            <a:extLst>
              <a:ext uri="{FF2B5EF4-FFF2-40B4-BE49-F238E27FC236}">
                <a16:creationId xmlns:a16="http://schemas.microsoft.com/office/drawing/2014/main" id="{F678AD7B-ADC6-4B5D-B8C2-72F1DD9A484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209149" y="32663696"/>
            <a:ext cx="825500" cy="825500"/>
          </a:xfrm>
          <a:prstGeom prst="rect">
            <a:avLst/>
          </a:prstGeom>
        </p:spPr>
      </p:pic>
      <p:pic>
        <p:nvPicPr>
          <p:cNvPr id="44" name="Imagen 43" descr="Imagen que contiene dibujo, luz&#10;&#10;Descripción generada automáticamente">
            <a:extLst>
              <a:ext uri="{FF2B5EF4-FFF2-40B4-BE49-F238E27FC236}">
                <a16:creationId xmlns:a16="http://schemas.microsoft.com/office/drawing/2014/main" id="{939870E2-51F0-4563-BD2A-F8DF944D850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1508476" y="32684499"/>
            <a:ext cx="825500" cy="825500"/>
          </a:xfrm>
          <a:prstGeom prst="rect">
            <a:avLst/>
          </a:prstGeom>
        </p:spPr>
      </p:pic>
      <p:sp>
        <p:nvSpPr>
          <p:cNvPr id="45" name="CuadroTexto 44">
            <a:extLst>
              <a:ext uri="{FF2B5EF4-FFF2-40B4-BE49-F238E27FC236}">
                <a16:creationId xmlns:a16="http://schemas.microsoft.com/office/drawing/2014/main" id="{5A81860C-3725-4DFB-917D-60A2B15143DB}"/>
              </a:ext>
            </a:extLst>
          </p:cNvPr>
          <p:cNvSpPr txBox="1"/>
          <p:nvPr/>
        </p:nvSpPr>
        <p:spPr>
          <a:xfrm>
            <a:off x="7069574" y="32898646"/>
            <a:ext cx="3905236" cy="400110"/>
          </a:xfrm>
          <a:prstGeom prst="rect">
            <a:avLst/>
          </a:prstGeom>
          <a:noFill/>
        </p:spPr>
        <p:txBody>
          <a:bodyPr wrap="none" rtlCol="0">
            <a:spAutoFit/>
          </a:bodyPr>
          <a:lstStyle/>
          <a:p>
            <a:r>
              <a:rPr lang="es-CR" sz="2000" dirty="0" err="1">
                <a:solidFill>
                  <a:schemeClr val="bg1"/>
                </a:solidFill>
                <a:latin typeface="Century Gothic" panose="020B0502020202020204" pitchFamily="34" charset="0"/>
              </a:rPr>
              <a:t>Transforminghigher.education</a:t>
            </a:r>
            <a:endParaRPr lang="es-CR" sz="2000" dirty="0">
              <a:solidFill>
                <a:schemeClr val="bg1"/>
              </a:solidFill>
              <a:latin typeface="Century Gothic" panose="020B0502020202020204" pitchFamily="34" charset="0"/>
            </a:endParaRPr>
          </a:p>
        </p:txBody>
      </p:sp>
      <p:sp>
        <p:nvSpPr>
          <p:cNvPr id="46" name="CuadroTexto 45">
            <a:extLst>
              <a:ext uri="{FF2B5EF4-FFF2-40B4-BE49-F238E27FC236}">
                <a16:creationId xmlns:a16="http://schemas.microsoft.com/office/drawing/2014/main" id="{324AAA20-17EE-436E-BCA2-C233B9602796}"/>
              </a:ext>
            </a:extLst>
          </p:cNvPr>
          <p:cNvSpPr txBox="1"/>
          <p:nvPr/>
        </p:nvSpPr>
        <p:spPr>
          <a:xfrm>
            <a:off x="12446048" y="32919450"/>
            <a:ext cx="4502251" cy="400110"/>
          </a:xfrm>
          <a:prstGeom prst="rect">
            <a:avLst/>
          </a:prstGeom>
          <a:noFill/>
        </p:spPr>
        <p:txBody>
          <a:bodyPr wrap="square" rtlCol="0">
            <a:spAutoFit/>
          </a:bodyPr>
          <a:lstStyle/>
          <a:p>
            <a:r>
              <a:rPr lang="es-CR" sz="2000" dirty="0">
                <a:solidFill>
                  <a:schemeClr val="bg1"/>
                </a:solidFill>
                <a:latin typeface="Century Gothic" panose="020B0502020202020204" pitchFamily="34" charset="0"/>
              </a:rPr>
              <a:t>transform.edu@aub.edu.lb</a:t>
            </a:r>
          </a:p>
        </p:txBody>
      </p:sp>
      <p:sp>
        <p:nvSpPr>
          <p:cNvPr id="3" name="CuadroTexto 2">
            <a:extLst>
              <a:ext uri="{FF2B5EF4-FFF2-40B4-BE49-F238E27FC236}">
                <a16:creationId xmlns:a16="http://schemas.microsoft.com/office/drawing/2014/main" id="{26FB80D9-7F60-7503-66F9-6C611BFCACE0}"/>
              </a:ext>
            </a:extLst>
          </p:cNvPr>
          <p:cNvSpPr txBox="1"/>
          <p:nvPr/>
        </p:nvSpPr>
        <p:spPr>
          <a:xfrm>
            <a:off x="-40322" y="4766548"/>
            <a:ext cx="19200835" cy="523220"/>
          </a:xfrm>
          <a:prstGeom prst="rect">
            <a:avLst/>
          </a:prstGeom>
          <a:noFill/>
        </p:spPr>
        <p:txBody>
          <a:bodyPr wrap="square" rtlCol="0">
            <a:spAutoFit/>
          </a:bodyPr>
          <a:lstStyle/>
          <a:p>
            <a:pPr algn="ctr"/>
            <a:r>
              <a:rPr lang="en-US" sz="2800" dirty="0" err="1">
                <a:solidFill>
                  <a:schemeClr val="bg1"/>
                </a:solidFill>
                <a:latin typeface="Century Gothic" panose="020B0502020202020204" pitchFamily="34" charset="0"/>
              </a:rPr>
              <a:t>Boletín</a:t>
            </a:r>
            <a:r>
              <a:rPr lang="en-US" sz="2800" dirty="0">
                <a:solidFill>
                  <a:schemeClr val="bg1"/>
                </a:solidFill>
                <a:latin typeface="Century Gothic" panose="020B0502020202020204" pitchFamily="34" charset="0"/>
              </a:rPr>
              <a:t> #15 | </a:t>
            </a:r>
            <a:r>
              <a:rPr lang="en-US" sz="2800" dirty="0" err="1">
                <a:solidFill>
                  <a:schemeClr val="bg1"/>
                </a:solidFill>
                <a:latin typeface="Century Gothic" panose="020B0502020202020204" pitchFamily="34" charset="0"/>
              </a:rPr>
              <a:t>Diciembre</a:t>
            </a:r>
            <a:r>
              <a:rPr lang="en-US" sz="2800" dirty="0">
                <a:solidFill>
                  <a:schemeClr val="bg1"/>
                </a:solidFill>
                <a:latin typeface="Century Gothic" panose="020B0502020202020204" pitchFamily="34" charset="0"/>
              </a:rPr>
              <a:t> 2024</a:t>
            </a:r>
          </a:p>
        </p:txBody>
      </p:sp>
      <p:sp>
        <p:nvSpPr>
          <p:cNvPr id="29" name="CuadroTexto 28">
            <a:extLst>
              <a:ext uri="{FF2B5EF4-FFF2-40B4-BE49-F238E27FC236}">
                <a16:creationId xmlns:a16="http://schemas.microsoft.com/office/drawing/2014/main" id="{33E59E7A-28BB-4BB6-B8AD-946CC82FA9BD}"/>
              </a:ext>
            </a:extLst>
          </p:cNvPr>
          <p:cNvSpPr txBox="1"/>
          <p:nvPr/>
        </p:nvSpPr>
        <p:spPr>
          <a:xfrm>
            <a:off x="1" y="3905908"/>
            <a:ext cx="19200834" cy="830997"/>
          </a:xfrm>
          <a:prstGeom prst="rect">
            <a:avLst/>
          </a:prstGeom>
          <a:noFill/>
        </p:spPr>
        <p:txBody>
          <a:bodyPr wrap="square" rtlCol="0">
            <a:spAutoFit/>
          </a:bodyPr>
          <a:lstStyle/>
          <a:p>
            <a:pPr algn="ctr"/>
            <a:r>
              <a:rPr lang="es-MX" sz="4800" b="1" dirty="0">
                <a:solidFill>
                  <a:schemeClr val="bg1"/>
                </a:solidFill>
                <a:latin typeface="Century Gothic" panose="020B0502020202020204" pitchFamily="34" charset="0"/>
              </a:rPr>
              <a:t>EDUCANDO AGENTES DE CAMBIO RESILIENTES Y CON RECURSOS</a:t>
            </a:r>
            <a:endParaRPr lang="en-US" sz="4800" b="1" dirty="0">
              <a:solidFill>
                <a:schemeClr val="bg1"/>
              </a:solidFill>
              <a:latin typeface="Century Gothic" panose="020B0502020202020204" pitchFamily="34" charset="0"/>
            </a:endParaRPr>
          </a:p>
        </p:txBody>
      </p:sp>
      <p:pic>
        <p:nvPicPr>
          <p:cNvPr id="9" name="Imagen 8" descr="Texto&#10;&#10;Descripción generada automáticamente">
            <a:extLst>
              <a:ext uri="{FF2B5EF4-FFF2-40B4-BE49-F238E27FC236}">
                <a16:creationId xmlns:a16="http://schemas.microsoft.com/office/drawing/2014/main" id="{EEAB3A08-DABD-3F59-C8F4-4CEEB5C4F14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945389" y="930617"/>
            <a:ext cx="3651046" cy="1210229"/>
          </a:xfrm>
          <a:prstGeom prst="rect">
            <a:avLst/>
          </a:prstGeom>
        </p:spPr>
      </p:pic>
      <p:sp>
        <p:nvSpPr>
          <p:cNvPr id="40" name="CuadroTexto 39">
            <a:extLst>
              <a:ext uri="{FF2B5EF4-FFF2-40B4-BE49-F238E27FC236}">
                <a16:creationId xmlns:a16="http://schemas.microsoft.com/office/drawing/2014/main" id="{A9AA3BBA-2B31-49CE-9C99-0E3E3C4519EB}"/>
              </a:ext>
            </a:extLst>
          </p:cNvPr>
          <p:cNvSpPr txBox="1"/>
          <p:nvPr/>
        </p:nvSpPr>
        <p:spPr>
          <a:xfrm>
            <a:off x="1394142" y="8664505"/>
            <a:ext cx="16539402" cy="4555093"/>
          </a:xfrm>
          <a:prstGeom prst="rect">
            <a:avLst/>
          </a:prstGeom>
          <a:noFill/>
        </p:spPr>
        <p:txBody>
          <a:bodyPr wrap="square" rtlCol="0">
            <a:spAutoFit/>
          </a:bodyPr>
          <a:lstStyle/>
          <a:p>
            <a:pPr algn="just">
              <a:spcAft>
                <a:spcPts val="900"/>
              </a:spcAft>
            </a:pPr>
            <a:r>
              <a:rPr lang="es-MX" sz="2000" dirty="0">
                <a:latin typeface="Century Gothic" panose="020B0502020202020204" pitchFamily="34" charset="0"/>
                <a:ea typeface="DengXian" panose="02010600030101010101" pitchFamily="2" charset="-122"/>
                <a:cs typeface="Times New Roman" panose="02020603050405020304" pitchFamily="18" charset="0"/>
              </a:rPr>
              <a:t>No es ningún secreto que Haití es un país con décadas de inestabilidad política y económica, lo que lo convierte en un entorno complejo para el desarrollo e implementación de iniciativas destinadas a llevar progreso a sus comunidades.</a:t>
            </a:r>
          </a:p>
          <a:p>
            <a:pPr algn="just">
              <a:spcAft>
                <a:spcPts val="900"/>
              </a:spcAft>
            </a:pPr>
            <a:r>
              <a:rPr lang="es-MX" sz="2000" dirty="0">
                <a:latin typeface="Century Gothic" panose="020B0502020202020204" pitchFamily="34" charset="0"/>
                <a:ea typeface="DengXian" panose="02010600030101010101" pitchFamily="2" charset="-122"/>
                <a:cs typeface="Times New Roman" panose="02020603050405020304" pitchFamily="18" charset="0"/>
              </a:rPr>
              <a:t>Sumido en la pobreza, los desastres naturales y una ola de violencia que afecta a todos, un grupo de personas se niega a rendirse. En la Universidad Quisqueya, particularmente en la Facultad de Ciencias Agrarias y Ambientales (FSAE), la visión de transformación de sus programas educativos se ha visto afectada. Lamentablemente, esto ha obstaculizado la transición y la creación de los procesos estructurales necesarios para liderar la transformación del modelo educativo imaginado.</a:t>
            </a:r>
          </a:p>
          <a:p>
            <a:pPr algn="just">
              <a:spcAft>
                <a:spcPts val="900"/>
              </a:spcAft>
            </a:pPr>
            <a:r>
              <a:rPr lang="es-MX" sz="2000" dirty="0">
                <a:latin typeface="Century Gothic" panose="020B0502020202020204" pitchFamily="34" charset="0"/>
                <a:ea typeface="DengXian" panose="02010600030101010101" pitchFamily="2" charset="-122"/>
                <a:cs typeface="Times New Roman" panose="02020603050405020304" pitchFamily="18" charset="0"/>
              </a:rPr>
              <a:t>Sin embargo, la Universidad sigue comprometida con los Cinco Elementos del Éxito y ha desarrollado cuatro proyectos innovadores para dar forma a su plan de trabajo 2024-2025.</a:t>
            </a:r>
            <a:endParaRPr lang="en-US" sz="2000" dirty="0">
              <a:latin typeface="Century Gothic" panose="020B0502020202020204" pitchFamily="34" charset="0"/>
              <a:ea typeface="DengXian" panose="02010600030101010101" pitchFamily="2" charset="-122"/>
              <a:cs typeface="Times New Roman" panose="02020603050405020304" pitchFamily="18" charset="0"/>
            </a:endParaRPr>
          </a:p>
          <a:p>
            <a:pPr algn="just">
              <a:spcAft>
                <a:spcPts val="900"/>
              </a:spcAft>
            </a:pPr>
            <a:r>
              <a:rPr lang="es-MX" sz="2000" b="1" i="1" dirty="0">
                <a:solidFill>
                  <a:srgbClr val="0369A7"/>
                </a:solidFill>
                <a:latin typeface="Century Gothic" panose="020B0502020202020204" pitchFamily="34" charset="0"/>
                <a:ea typeface="DengXian" panose="02010600030101010101" pitchFamily="2" charset="-122"/>
                <a:cs typeface="Times New Roman" panose="02020603050405020304" pitchFamily="18" charset="0"/>
              </a:rPr>
              <a:t>Según Michel Chancy, facilitador del proyecto en la </a:t>
            </a:r>
            <a:r>
              <a:rPr lang="es-MX" sz="2000" b="1" i="1" dirty="0" err="1">
                <a:solidFill>
                  <a:srgbClr val="0369A7"/>
                </a:solidFill>
                <a:latin typeface="Century Gothic" panose="020B0502020202020204" pitchFamily="34" charset="0"/>
                <a:ea typeface="DengXian" panose="02010600030101010101" pitchFamily="2" charset="-122"/>
                <a:cs typeface="Times New Roman" panose="02020603050405020304" pitchFamily="18" charset="0"/>
              </a:rPr>
              <a:t>UniQ</a:t>
            </a:r>
            <a:r>
              <a:rPr lang="es-MX" sz="2000" b="1" i="1" dirty="0">
                <a:solidFill>
                  <a:srgbClr val="0369A7"/>
                </a:solidFill>
                <a:latin typeface="Century Gothic" panose="020B0502020202020204" pitchFamily="34" charset="0"/>
                <a:ea typeface="DengXian" panose="02010600030101010101" pitchFamily="2" charset="-122"/>
                <a:cs typeface="Times New Roman" panose="02020603050405020304" pitchFamily="18" charset="0"/>
              </a:rPr>
              <a:t>: «Estas actividades pretenden reforzar no sólo las competencias prácticas y los valores de los estudiantes, sino también la capacidad del profesorado para aplicar estos cinco principios rectores. Esta experiencia enriquecerá las competencias pedagógicas de todo el profesorado, con enseñanzas que podrán transferirse a otros ámbitos académicos».</a:t>
            </a:r>
            <a:endParaRPr lang="en-US" sz="2000" b="1" i="1" dirty="0">
              <a:solidFill>
                <a:srgbClr val="0369A7"/>
              </a:solidFill>
              <a:latin typeface="Century Gothic" panose="020B0502020202020204" pitchFamily="34" charset="0"/>
              <a:ea typeface="DengXian" panose="02010600030101010101" pitchFamily="2" charset="-122"/>
              <a:cs typeface="Times New Roman" panose="02020603050405020304" pitchFamily="18" charset="0"/>
            </a:endParaRPr>
          </a:p>
          <a:p>
            <a:pPr algn="just">
              <a:spcAft>
                <a:spcPts val="900"/>
              </a:spcAft>
            </a:pPr>
            <a:endParaRPr lang="en-US" sz="2000" dirty="0">
              <a:latin typeface="Century Gothic" panose="020B0502020202020204" pitchFamily="34" charset="0"/>
              <a:ea typeface="DengXian" panose="02010600030101010101" pitchFamily="2" charset="-122"/>
              <a:cs typeface="Times New Roman" panose="02020603050405020304" pitchFamily="18" charset="0"/>
            </a:endParaRPr>
          </a:p>
        </p:txBody>
      </p:sp>
      <p:sp>
        <p:nvSpPr>
          <p:cNvPr id="11" name="CuadroTexto 10">
            <a:extLst>
              <a:ext uri="{FF2B5EF4-FFF2-40B4-BE49-F238E27FC236}">
                <a16:creationId xmlns:a16="http://schemas.microsoft.com/office/drawing/2014/main" id="{18CE8739-6CB5-A167-6AE6-0F5BC275BF6C}"/>
              </a:ext>
            </a:extLst>
          </p:cNvPr>
          <p:cNvSpPr txBox="1"/>
          <p:nvPr/>
        </p:nvSpPr>
        <p:spPr>
          <a:xfrm>
            <a:off x="821196" y="6800375"/>
            <a:ext cx="17443790" cy="1569404"/>
          </a:xfrm>
          <a:prstGeom prst="rect">
            <a:avLst/>
          </a:prstGeom>
          <a:noFill/>
        </p:spPr>
        <p:txBody>
          <a:bodyPr wrap="square" rtlCol="0">
            <a:spAutoFit/>
          </a:bodyPr>
          <a:lstStyle/>
          <a:p>
            <a:pPr algn="ctr"/>
            <a:r>
              <a:rPr lang="es-MX" sz="4799" b="1" dirty="0">
                <a:solidFill>
                  <a:srgbClr val="0369A7"/>
                </a:solidFill>
                <a:latin typeface="Century Gothic" panose="020B0502020202020204" pitchFamily="34" charset="0"/>
              </a:rPr>
              <a:t>AVANZANDO A PESAR DE LOS DESAFÍOS:</a:t>
            </a:r>
          </a:p>
          <a:p>
            <a:pPr algn="ctr"/>
            <a:r>
              <a:rPr lang="es-MX" sz="4799" b="1" dirty="0">
                <a:solidFill>
                  <a:srgbClr val="0369A7"/>
                </a:solidFill>
                <a:latin typeface="Century Gothic" panose="020B0502020202020204" pitchFamily="34" charset="0"/>
              </a:rPr>
              <a:t>EL CASO DE UNIQ EN HAITÍ</a:t>
            </a:r>
            <a:endParaRPr lang="en-US" sz="4799" b="1" dirty="0">
              <a:solidFill>
                <a:srgbClr val="0369A7"/>
              </a:solidFill>
              <a:latin typeface="Century Gothic" panose="020B0502020202020204" pitchFamily="34" charset="0"/>
            </a:endParaRPr>
          </a:p>
        </p:txBody>
      </p:sp>
      <p:sp>
        <p:nvSpPr>
          <p:cNvPr id="4" name="CuadroTexto 3">
            <a:extLst>
              <a:ext uri="{FF2B5EF4-FFF2-40B4-BE49-F238E27FC236}">
                <a16:creationId xmlns:a16="http://schemas.microsoft.com/office/drawing/2014/main" id="{11238CD8-B07F-E207-531B-2C7226929F5F}"/>
              </a:ext>
            </a:extLst>
          </p:cNvPr>
          <p:cNvSpPr txBox="1"/>
          <p:nvPr/>
        </p:nvSpPr>
        <p:spPr>
          <a:xfrm>
            <a:off x="1465875" y="12981401"/>
            <a:ext cx="8584047" cy="4124206"/>
          </a:xfrm>
          <a:prstGeom prst="rect">
            <a:avLst/>
          </a:prstGeom>
          <a:noFill/>
        </p:spPr>
        <p:txBody>
          <a:bodyPr wrap="square">
            <a:spAutoFit/>
          </a:bodyPr>
          <a:lstStyle/>
          <a:p>
            <a:pPr algn="ctr">
              <a:spcAft>
                <a:spcPts val="900"/>
              </a:spcAft>
            </a:pPr>
            <a:r>
              <a:rPr lang="es-MX" sz="1900" b="1" dirty="0">
                <a:latin typeface="Century Gothic" panose="020B0502020202020204" pitchFamily="34" charset="0"/>
                <a:ea typeface="DengXian" panose="02010600030101010101" pitchFamily="2" charset="-122"/>
                <a:cs typeface="Times New Roman" panose="02020603050405020304" pitchFamily="18" charset="0"/>
              </a:rPr>
              <a:t>Recuperación innovadora de residuos orgánicos para la alimentación animal sostenible en Puerto Príncipe</a:t>
            </a:r>
          </a:p>
          <a:p>
            <a:pPr algn="just">
              <a:spcAft>
                <a:spcPts val="900"/>
              </a:spcAft>
            </a:pPr>
            <a:r>
              <a:rPr lang="es-MX" sz="1900" dirty="0">
                <a:latin typeface="Century Gothic" panose="020B0502020202020204" pitchFamily="34" charset="0"/>
                <a:ea typeface="DengXian" panose="02010600030101010101" pitchFamily="2" charset="-122"/>
                <a:cs typeface="Times New Roman" panose="02020603050405020304" pitchFamily="18" charset="0"/>
              </a:rPr>
              <a:t>Esta iniciativa pionera en el área metropolitana de Puerto Príncipe tiene como objetivo transformar los residuos orgánicos en una fuente alternativa de proteínas sostenible para la alimentación animal. El programa se centra en la producción de larvas de mosca soldado negra para reducir la dependencia de la soja importada.</a:t>
            </a:r>
          </a:p>
          <a:p>
            <a:pPr algn="just">
              <a:spcAft>
                <a:spcPts val="900"/>
              </a:spcAft>
            </a:pPr>
            <a:r>
              <a:rPr lang="es-MX" sz="1900" dirty="0">
                <a:latin typeface="Century Gothic" panose="020B0502020202020204" pitchFamily="34" charset="0"/>
                <a:ea typeface="DengXian" panose="02010600030101010101" pitchFamily="2" charset="-122"/>
                <a:cs typeface="Times New Roman" panose="02020603050405020304" pitchFamily="18" charset="0"/>
              </a:rPr>
              <a:t>El proceso implica analizar los residuos orgánicos, crear las condiciones ideales para la cría de moscas, controlar el crecimiento y el valor nutricional de las larvas y probarlas como alimento para aves de corral y peces. Se espera que esta iniciativa promueva la gestión ambiental sostenible y, al mismo tiempo, proporcione una solución local y rentable para la nutrición animal.</a:t>
            </a:r>
            <a:endParaRPr lang="en-US" sz="1900" dirty="0">
              <a:latin typeface="Century Gothic" panose="020B0502020202020204" pitchFamily="34" charset="0"/>
              <a:ea typeface="DengXian" panose="02010600030101010101" pitchFamily="2" charset="-122"/>
              <a:cs typeface="Times New Roman" panose="02020603050405020304" pitchFamily="18" charset="0"/>
            </a:endParaRPr>
          </a:p>
        </p:txBody>
      </p:sp>
      <p:sp>
        <p:nvSpPr>
          <p:cNvPr id="5" name="CuadroTexto 4">
            <a:extLst>
              <a:ext uri="{FF2B5EF4-FFF2-40B4-BE49-F238E27FC236}">
                <a16:creationId xmlns:a16="http://schemas.microsoft.com/office/drawing/2014/main" id="{A5344C93-2AAA-2B11-2BFF-C514493E572B}"/>
              </a:ext>
            </a:extLst>
          </p:cNvPr>
          <p:cNvSpPr txBox="1"/>
          <p:nvPr/>
        </p:nvSpPr>
        <p:spPr>
          <a:xfrm>
            <a:off x="1465876" y="17390173"/>
            <a:ext cx="8584047" cy="4124206"/>
          </a:xfrm>
          <a:prstGeom prst="rect">
            <a:avLst/>
          </a:prstGeom>
          <a:noFill/>
        </p:spPr>
        <p:txBody>
          <a:bodyPr wrap="square">
            <a:spAutoFit/>
          </a:bodyPr>
          <a:lstStyle/>
          <a:p>
            <a:pPr algn="ctr">
              <a:spcAft>
                <a:spcPts val="900"/>
              </a:spcAft>
            </a:pPr>
            <a:r>
              <a:rPr lang="es-MX" sz="1900" b="1" dirty="0">
                <a:latin typeface="Century Gothic" panose="020B0502020202020204" pitchFamily="34" charset="0"/>
                <a:ea typeface="DengXian" panose="02010600030101010101" pitchFamily="2" charset="-122"/>
                <a:cs typeface="Times New Roman" panose="02020603050405020304" pitchFamily="18" charset="0"/>
              </a:rPr>
              <a:t>Campaña de vacunación para proteger a las gallinas criollas en </a:t>
            </a:r>
            <a:r>
              <a:rPr lang="es-MX" sz="1900" b="1" dirty="0" err="1">
                <a:latin typeface="Century Gothic" panose="020B0502020202020204" pitchFamily="34" charset="0"/>
                <a:ea typeface="DengXian" panose="02010600030101010101" pitchFamily="2" charset="-122"/>
                <a:cs typeface="Times New Roman" panose="02020603050405020304" pitchFamily="18" charset="0"/>
              </a:rPr>
              <a:t>Pétion-Ville</a:t>
            </a:r>
            <a:r>
              <a:rPr lang="es-MX" sz="1900" b="1" dirty="0">
                <a:latin typeface="Century Gothic" panose="020B0502020202020204" pitchFamily="34" charset="0"/>
                <a:ea typeface="DengXian" panose="02010600030101010101" pitchFamily="2" charset="-122"/>
                <a:cs typeface="Times New Roman" panose="02020603050405020304" pitchFamily="18" charset="0"/>
              </a:rPr>
              <a:t> y </a:t>
            </a:r>
            <a:r>
              <a:rPr lang="es-MX" sz="1900" b="1" dirty="0" err="1">
                <a:latin typeface="Century Gothic" panose="020B0502020202020204" pitchFamily="34" charset="0"/>
                <a:ea typeface="DengXian" panose="02010600030101010101" pitchFamily="2" charset="-122"/>
                <a:cs typeface="Times New Roman" panose="02020603050405020304" pitchFamily="18" charset="0"/>
              </a:rPr>
              <a:t>Kenscoff</a:t>
            </a:r>
            <a:endParaRPr lang="es-MX" sz="1900" b="1" dirty="0">
              <a:latin typeface="Century Gothic" panose="020B0502020202020204" pitchFamily="34" charset="0"/>
              <a:ea typeface="DengXian" panose="02010600030101010101" pitchFamily="2" charset="-122"/>
              <a:cs typeface="Times New Roman" panose="02020603050405020304" pitchFamily="18" charset="0"/>
            </a:endParaRPr>
          </a:p>
          <a:p>
            <a:pPr algn="just">
              <a:spcAft>
                <a:spcPts val="900"/>
              </a:spcAft>
            </a:pPr>
            <a:r>
              <a:rPr lang="es-MX" sz="1900" dirty="0">
                <a:latin typeface="Century Gothic" panose="020B0502020202020204" pitchFamily="34" charset="0"/>
                <a:ea typeface="DengXian" panose="02010600030101010101" pitchFamily="2" charset="-122"/>
                <a:cs typeface="Times New Roman" panose="02020603050405020304" pitchFamily="18" charset="0"/>
              </a:rPr>
              <a:t>En las zonas rurales de </a:t>
            </a:r>
            <a:r>
              <a:rPr lang="es-MX" sz="1900" dirty="0" err="1">
                <a:latin typeface="Century Gothic" panose="020B0502020202020204" pitchFamily="34" charset="0"/>
                <a:ea typeface="DengXian" panose="02010600030101010101" pitchFamily="2" charset="-122"/>
                <a:cs typeface="Times New Roman" panose="02020603050405020304" pitchFamily="18" charset="0"/>
              </a:rPr>
              <a:t>Pétion-Ville</a:t>
            </a:r>
            <a:r>
              <a:rPr lang="es-MX" sz="1900" dirty="0">
                <a:latin typeface="Century Gothic" panose="020B0502020202020204" pitchFamily="34" charset="0"/>
                <a:ea typeface="DengXian" panose="02010600030101010101" pitchFamily="2" charset="-122"/>
                <a:cs typeface="Times New Roman" panose="02020603050405020304" pitchFamily="18" charset="0"/>
              </a:rPr>
              <a:t> y </a:t>
            </a:r>
            <a:r>
              <a:rPr lang="es-MX" sz="1900" dirty="0" err="1">
                <a:latin typeface="Century Gothic" panose="020B0502020202020204" pitchFamily="34" charset="0"/>
                <a:ea typeface="DengXian" panose="02010600030101010101" pitchFamily="2" charset="-122"/>
                <a:cs typeface="Times New Roman" panose="02020603050405020304" pitchFamily="18" charset="0"/>
              </a:rPr>
              <a:t>Kenscoff</a:t>
            </a:r>
            <a:r>
              <a:rPr lang="es-MX" sz="1900" dirty="0">
                <a:latin typeface="Century Gothic" panose="020B0502020202020204" pitchFamily="34" charset="0"/>
                <a:ea typeface="DengXian" panose="02010600030101010101" pitchFamily="2" charset="-122"/>
                <a:cs typeface="Times New Roman" panose="02020603050405020304" pitchFamily="18" charset="0"/>
              </a:rPr>
              <a:t> se está llevando a cabo una importante iniciativa para combatir la enfermedad de Newcastle en las gallinas criollas. El proyecto busca reducir las pérdidas anuales de aves de corral y aumentar los ingresos de los granjeros mediante campañas de vacunación y educación comunitaria.</a:t>
            </a:r>
          </a:p>
          <a:p>
            <a:pPr algn="just">
              <a:spcAft>
                <a:spcPts val="900"/>
              </a:spcAft>
            </a:pPr>
            <a:r>
              <a:rPr lang="es-MX" sz="1900" dirty="0">
                <a:latin typeface="Century Gothic" panose="020B0502020202020204" pitchFamily="34" charset="0"/>
                <a:ea typeface="DengXian" panose="02010600030101010101" pitchFamily="2" charset="-122"/>
                <a:cs typeface="Times New Roman" panose="02020603050405020304" pitchFamily="18" charset="0"/>
              </a:rPr>
              <a:t>Basándose en la experiencia previa en materia de vacunación, el programa implica la capacitación de estudiantes y capacitadores, la sensibilización de los granjeros locales, la realización de campañas de vacunación y el seguimiento de la salud de las aves de corral después de la vacunación. Se espera que esta iniciativa mejore la salud de las gallinas y fortalezca las economías familiares rurales.</a:t>
            </a:r>
            <a:endParaRPr lang="en-US" sz="1900" dirty="0">
              <a:latin typeface="Century Gothic" panose="020B0502020202020204" pitchFamily="34" charset="0"/>
              <a:ea typeface="DengXian" panose="02010600030101010101" pitchFamily="2" charset="-122"/>
              <a:cs typeface="Times New Roman" panose="02020603050405020304" pitchFamily="18" charset="0"/>
            </a:endParaRPr>
          </a:p>
        </p:txBody>
      </p:sp>
      <p:sp>
        <p:nvSpPr>
          <p:cNvPr id="6" name="CuadroTexto 5">
            <a:extLst>
              <a:ext uri="{FF2B5EF4-FFF2-40B4-BE49-F238E27FC236}">
                <a16:creationId xmlns:a16="http://schemas.microsoft.com/office/drawing/2014/main" id="{78E2D421-A3FE-0DDE-EECB-E05C725479DD}"/>
              </a:ext>
            </a:extLst>
          </p:cNvPr>
          <p:cNvSpPr txBox="1"/>
          <p:nvPr/>
        </p:nvSpPr>
        <p:spPr>
          <a:xfrm>
            <a:off x="1381299" y="21833882"/>
            <a:ext cx="8584047" cy="5409173"/>
          </a:xfrm>
          <a:prstGeom prst="rect">
            <a:avLst/>
          </a:prstGeom>
          <a:noFill/>
        </p:spPr>
        <p:txBody>
          <a:bodyPr wrap="square">
            <a:spAutoFit/>
          </a:bodyPr>
          <a:lstStyle/>
          <a:p>
            <a:pPr algn="ctr">
              <a:spcAft>
                <a:spcPts val="900"/>
              </a:spcAft>
            </a:pPr>
            <a:r>
              <a:rPr lang="es-MX" sz="1900" b="1" dirty="0">
                <a:latin typeface="Century Gothic" panose="020B0502020202020204" pitchFamily="34" charset="0"/>
                <a:ea typeface="DengXian" panose="02010600030101010101" pitchFamily="2" charset="-122"/>
                <a:cs typeface="Times New Roman" panose="02020603050405020304" pitchFamily="18" charset="0"/>
              </a:rPr>
              <a:t>Jornadas Nacionales de Promoción de la Producción y el Consumo de Carne de Conejo</a:t>
            </a:r>
          </a:p>
          <a:p>
            <a:pPr algn="just">
              <a:spcAft>
                <a:spcPts val="900"/>
              </a:spcAft>
            </a:pPr>
            <a:r>
              <a:rPr lang="es-MX" sz="1900" dirty="0">
                <a:latin typeface="Century Gothic" panose="020B0502020202020204" pitchFamily="34" charset="0"/>
                <a:ea typeface="DengXian" panose="02010600030101010101" pitchFamily="2" charset="-122"/>
                <a:cs typeface="Times New Roman" panose="02020603050405020304" pitchFamily="18" charset="0"/>
              </a:rPr>
              <a:t>Del 13 al 15 de diciembre de 2024, </a:t>
            </a:r>
            <a:r>
              <a:rPr lang="es-MX" sz="1900" dirty="0" err="1">
                <a:latin typeface="Century Gothic" panose="020B0502020202020204" pitchFamily="34" charset="0"/>
                <a:ea typeface="DengXian" panose="02010600030101010101" pitchFamily="2" charset="-122"/>
                <a:cs typeface="Times New Roman" panose="02020603050405020304" pitchFamily="18" charset="0"/>
              </a:rPr>
              <a:t>UniQ</a:t>
            </a:r>
            <a:r>
              <a:rPr lang="es-MX" sz="1900" dirty="0">
                <a:latin typeface="Century Gothic" panose="020B0502020202020204" pitchFamily="34" charset="0"/>
                <a:ea typeface="DengXian" panose="02010600030101010101" pitchFamily="2" charset="-122"/>
                <a:cs typeface="Times New Roman" panose="02020603050405020304" pitchFamily="18" charset="0"/>
              </a:rPr>
              <a:t> se asoció con la Federación Nacional de Estudiantes de Conejo de Haití (FENELA) para promover una campaña nacional que destacó los beneficios de la carne de conejo a través de actividades atractivas en las redes sociales y el campus universitario. Esta fue la quinta edición anual del evento organizado por la Facultad.</a:t>
            </a:r>
          </a:p>
          <a:p>
            <a:pPr algn="just">
              <a:spcAft>
                <a:spcPts val="900"/>
              </a:spcAft>
            </a:pPr>
            <a:r>
              <a:rPr lang="es-MX" sz="1900" dirty="0">
                <a:latin typeface="Century Gothic" panose="020B0502020202020204" pitchFamily="34" charset="0"/>
                <a:ea typeface="DengXian" panose="02010600030101010101" pitchFamily="2" charset="-122"/>
                <a:cs typeface="Times New Roman" panose="02020603050405020304" pitchFamily="18" charset="0"/>
              </a:rPr>
              <a:t>La iniciativa incluyó la creación de contenido educativo, una mini feria en el campus de </a:t>
            </a:r>
            <a:r>
              <a:rPr lang="es-MX" sz="1900" dirty="0" err="1">
                <a:latin typeface="Century Gothic" panose="020B0502020202020204" pitchFamily="34" charset="0"/>
                <a:ea typeface="DengXian" panose="02010600030101010101" pitchFamily="2" charset="-122"/>
                <a:cs typeface="Times New Roman" panose="02020603050405020304" pitchFamily="18" charset="0"/>
              </a:rPr>
              <a:t>Turgeau</a:t>
            </a:r>
            <a:r>
              <a:rPr lang="es-MX" sz="1900" dirty="0">
                <a:latin typeface="Century Gothic" panose="020B0502020202020204" pitchFamily="34" charset="0"/>
                <a:ea typeface="DengXian" panose="02010600030101010101" pitchFamily="2" charset="-122"/>
                <a:cs typeface="Times New Roman" panose="02020603050405020304" pitchFamily="18" charset="0"/>
              </a:rPr>
              <a:t> con degustaciones y demostraciones culinarias, y una campaña nacional de concientización en las </a:t>
            </a:r>
            <a:r>
              <a:rPr lang="es-MX" sz="1900" dirty="0">
                <a:latin typeface="Century Gothic" panose="020B0502020202020204" pitchFamily="34" charset="0"/>
                <a:ea typeface="DengXian" panose="02010600030101010101" pitchFamily="2" charset="-122"/>
                <a:cs typeface="Times New Roman" panose="02020603050405020304" pitchFamily="18" charset="0"/>
                <a:hlinkClick r:id="rId11"/>
              </a:rPr>
              <a:t>redes sociales</a:t>
            </a:r>
            <a:r>
              <a:rPr lang="es-MX" sz="1900" dirty="0">
                <a:latin typeface="Century Gothic" panose="020B0502020202020204" pitchFamily="34" charset="0"/>
                <a:ea typeface="DengXian" panose="02010600030101010101" pitchFamily="2" charset="-122"/>
                <a:cs typeface="Times New Roman" panose="02020603050405020304" pitchFamily="18" charset="0"/>
              </a:rPr>
              <a:t> con testimonios de productores de conejo. Se recopilaron comentarios y análisis de impacto para refinar futuras estrategias de promoción.</a:t>
            </a:r>
          </a:p>
          <a:p>
            <a:pPr algn="just">
              <a:spcAft>
                <a:spcPts val="900"/>
              </a:spcAft>
            </a:pPr>
            <a:r>
              <a:rPr lang="es-MX" sz="1900" dirty="0">
                <a:latin typeface="Century Gothic" panose="020B0502020202020204" pitchFamily="34" charset="0"/>
                <a:ea typeface="DengXian" panose="02010600030101010101" pitchFamily="2" charset="-122"/>
                <a:cs typeface="Times New Roman" panose="02020603050405020304" pitchFamily="18" charset="0"/>
              </a:rPr>
              <a:t>El programa logró generar conciencia sobre el valor nutricional de la carne de conejo, impulsó la producción de la industria local y fomentó un mayor consumo de productos nacionales.</a:t>
            </a:r>
            <a:endParaRPr lang="en-US" sz="1900" dirty="0">
              <a:latin typeface="Century Gothic" panose="020B0502020202020204" pitchFamily="34" charset="0"/>
              <a:ea typeface="DengXian" panose="02010600030101010101" pitchFamily="2" charset="-122"/>
              <a:cs typeface="Times New Roman" panose="02020603050405020304" pitchFamily="18" charset="0"/>
            </a:endParaRPr>
          </a:p>
        </p:txBody>
      </p:sp>
      <p:sp>
        <p:nvSpPr>
          <p:cNvPr id="7" name="CuadroTexto 6">
            <a:extLst>
              <a:ext uri="{FF2B5EF4-FFF2-40B4-BE49-F238E27FC236}">
                <a16:creationId xmlns:a16="http://schemas.microsoft.com/office/drawing/2014/main" id="{3715CA68-1A82-376F-4722-EE083E67CB57}"/>
              </a:ext>
            </a:extLst>
          </p:cNvPr>
          <p:cNvSpPr txBox="1"/>
          <p:nvPr/>
        </p:nvSpPr>
        <p:spPr>
          <a:xfrm>
            <a:off x="1385311" y="27562558"/>
            <a:ext cx="8584047" cy="4239622"/>
          </a:xfrm>
          <a:prstGeom prst="rect">
            <a:avLst/>
          </a:prstGeom>
          <a:noFill/>
        </p:spPr>
        <p:txBody>
          <a:bodyPr wrap="square">
            <a:spAutoFit/>
          </a:bodyPr>
          <a:lstStyle/>
          <a:p>
            <a:pPr algn="ctr">
              <a:spcAft>
                <a:spcPts val="900"/>
              </a:spcAft>
            </a:pPr>
            <a:r>
              <a:rPr lang="es-MX" sz="1900" b="1" dirty="0">
                <a:latin typeface="Century Gothic" panose="020B0502020202020204" pitchFamily="34" charset="0"/>
                <a:ea typeface="DengXian" panose="02010600030101010101" pitchFamily="2" charset="-122"/>
                <a:cs typeface="Times New Roman" panose="02020603050405020304" pitchFamily="18" charset="0"/>
              </a:rPr>
              <a:t>Preparación de alimentos secos para herbívoros</a:t>
            </a:r>
          </a:p>
          <a:p>
            <a:pPr algn="just">
              <a:spcAft>
                <a:spcPts val="900"/>
              </a:spcAft>
            </a:pPr>
            <a:r>
              <a:rPr lang="es-MX" sz="1900" dirty="0">
                <a:latin typeface="Century Gothic" panose="020B0502020202020204" pitchFamily="34" charset="0"/>
                <a:ea typeface="DengXian" panose="02010600030101010101" pitchFamily="2" charset="-122"/>
                <a:cs typeface="Times New Roman" panose="02020603050405020304" pitchFamily="18" charset="0"/>
              </a:rPr>
              <a:t>En </a:t>
            </a:r>
            <a:r>
              <a:rPr lang="es-MX" sz="1900" dirty="0" err="1">
                <a:latin typeface="Century Gothic" panose="020B0502020202020204" pitchFamily="34" charset="0"/>
                <a:ea typeface="DengXian" panose="02010600030101010101" pitchFamily="2" charset="-122"/>
                <a:cs typeface="Times New Roman" panose="02020603050405020304" pitchFamily="18" charset="0"/>
              </a:rPr>
              <a:t>Kenscoff</a:t>
            </a:r>
            <a:r>
              <a:rPr lang="es-MX" sz="1900" dirty="0">
                <a:latin typeface="Century Gothic" panose="020B0502020202020204" pitchFamily="34" charset="0"/>
                <a:ea typeface="DengXian" panose="02010600030101010101" pitchFamily="2" charset="-122"/>
                <a:cs typeface="Times New Roman" panose="02020603050405020304" pitchFamily="18" charset="0"/>
              </a:rPr>
              <a:t>, los estudiantes recibieron capacitación en la preparación de alimentos nutritivos para herbívoros, incluidas las técnicas de secado y la producción de bloques </a:t>
            </a:r>
            <a:r>
              <a:rPr lang="es-MX" sz="1900" dirty="0" err="1">
                <a:latin typeface="Century Gothic" panose="020B0502020202020204" pitchFamily="34" charset="0"/>
                <a:ea typeface="DengXian" panose="02010600030101010101" pitchFamily="2" charset="-122"/>
                <a:cs typeface="Times New Roman" panose="02020603050405020304" pitchFamily="18" charset="0"/>
              </a:rPr>
              <a:t>multinutrientes</a:t>
            </a:r>
            <a:r>
              <a:rPr lang="es-MX" sz="1900" dirty="0">
                <a:latin typeface="Century Gothic" panose="020B0502020202020204" pitchFamily="34" charset="0"/>
                <a:ea typeface="DengXian" panose="02010600030101010101" pitchFamily="2" charset="-122"/>
                <a:cs typeface="Times New Roman" panose="02020603050405020304" pitchFamily="18" charset="0"/>
              </a:rPr>
              <a:t>.</a:t>
            </a:r>
          </a:p>
          <a:p>
            <a:pPr algn="just">
              <a:spcAft>
                <a:spcPts val="900"/>
              </a:spcAft>
            </a:pPr>
            <a:r>
              <a:rPr lang="es-MX" sz="1900" dirty="0">
                <a:latin typeface="Century Gothic" panose="020B0502020202020204" pitchFamily="34" charset="0"/>
                <a:ea typeface="DengXian" panose="02010600030101010101" pitchFamily="2" charset="-122"/>
                <a:cs typeface="Times New Roman" panose="02020603050405020304" pitchFamily="18" charset="0"/>
              </a:rPr>
              <a:t>La iniciativa implicó identificar los recursos forrajeros locales, aprender técnicas de secado eficientes para preservar el valor nutricional, producir bloques </a:t>
            </a:r>
            <a:r>
              <a:rPr lang="es-MX" sz="1900" dirty="0" err="1">
                <a:latin typeface="Century Gothic" panose="020B0502020202020204" pitchFamily="34" charset="0"/>
                <a:ea typeface="DengXian" panose="02010600030101010101" pitchFamily="2" charset="-122"/>
                <a:cs typeface="Times New Roman" panose="02020603050405020304" pitchFamily="18" charset="0"/>
              </a:rPr>
              <a:t>multinutrientes</a:t>
            </a:r>
            <a:r>
              <a:rPr lang="es-MX" sz="1900" dirty="0">
                <a:latin typeface="Century Gothic" panose="020B0502020202020204" pitchFamily="34" charset="0"/>
                <a:ea typeface="DengXian" panose="02010600030101010101" pitchFamily="2" charset="-122"/>
                <a:cs typeface="Times New Roman" panose="02020603050405020304" pitchFamily="18" charset="0"/>
              </a:rPr>
              <a:t> adaptados a las necesidades de los herbívoros locales y distribuir los bloques a los agricultores. Se recopilaron datos sobre las mejoras en la salud animal para evaluar la eficacia.</a:t>
            </a:r>
          </a:p>
          <a:p>
            <a:pPr algn="just">
              <a:spcAft>
                <a:spcPts val="900"/>
              </a:spcAft>
            </a:pPr>
            <a:r>
              <a:rPr lang="es-MX" sz="1900" dirty="0">
                <a:latin typeface="Century Gothic" panose="020B0502020202020204" pitchFamily="34" charset="0"/>
                <a:ea typeface="DengXian" panose="02010600030101010101" pitchFamily="2" charset="-122"/>
                <a:cs typeface="Times New Roman" panose="02020603050405020304" pitchFamily="18" charset="0"/>
              </a:rPr>
              <a:t>Este programa apoyó a los agricultores durante períodos de escasez de alimentos y mejoró el rendimiento nutricional de los animales, lo que contribuyó a prácticas de manejo del ganado más resilientes.</a:t>
            </a:r>
            <a:endParaRPr lang="en-US" sz="1900" dirty="0">
              <a:latin typeface="Century Gothic" panose="020B0502020202020204" pitchFamily="34" charset="0"/>
              <a:ea typeface="DengXian" panose="02010600030101010101" pitchFamily="2" charset="-122"/>
              <a:cs typeface="Times New Roman" panose="02020603050405020304" pitchFamily="18" charset="0"/>
            </a:endParaRPr>
          </a:p>
        </p:txBody>
      </p:sp>
      <p:pic>
        <p:nvPicPr>
          <p:cNvPr id="1026" name="Picture 2" descr="Gratis Cerrar Foto De Cerdo Foto de stock">
            <a:extLst>
              <a:ext uri="{FF2B5EF4-FFF2-40B4-BE49-F238E27FC236}">
                <a16:creationId xmlns:a16="http://schemas.microsoft.com/office/drawing/2014/main" id="{36389E7B-87E6-2F8D-3279-07463B1539F4}"/>
              </a:ext>
            </a:extLst>
          </p:cNvPr>
          <p:cNvPicPr>
            <a:picLocks noChangeAspect="1" noChangeArrowheads="1"/>
          </p:cNvPicPr>
          <p:nvPr/>
        </p:nvPicPr>
        <p:blipFill rotWithShape="1">
          <a:blip r:embed="rId12">
            <a:alphaModFix amt="50000"/>
            <a:extLst>
              <a:ext uri="{28A0092B-C50C-407E-A947-70E740481C1C}">
                <a14:useLocalDpi xmlns:a14="http://schemas.microsoft.com/office/drawing/2010/main" val="0"/>
              </a:ext>
            </a:extLst>
          </a:blip>
          <a:srcRect t="10952" b="11122"/>
          <a:stretch/>
        </p:blipFill>
        <p:spPr bwMode="auto">
          <a:xfrm>
            <a:off x="10449889" y="13184100"/>
            <a:ext cx="7254187" cy="3755261"/>
          </a:xfrm>
          <a:prstGeom prst="rect">
            <a:avLst/>
          </a:prstGeom>
          <a:noFill/>
          <a:extLst>
            <a:ext uri="{909E8E84-426E-40DD-AFC4-6F175D3DCCD1}">
              <a14:hiddenFill xmlns:a14="http://schemas.microsoft.com/office/drawing/2010/main">
                <a:solidFill>
                  <a:srgbClr val="FFFFFF"/>
                </a:solidFill>
              </a14:hiddenFill>
            </a:ext>
          </a:extLst>
        </p:spPr>
      </p:pic>
      <p:sp>
        <p:nvSpPr>
          <p:cNvPr id="13" name="CuadroTexto 12">
            <a:extLst>
              <a:ext uri="{FF2B5EF4-FFF2-40B4-BE49-F238E27FC236}">
                <a16:creationId xmlns:a16="http://schemas.microsoft.com/office/drawing/2014/main" id="{7A65BA99-D6F9-40E2-FD81-66749DC58C65}"/>
              </a:ext>
            </a:extLst>
          </p:cNvPr>
          <p:cNvSpPr txBox="1"/>
          <p:nvPr/>
        </p:nvSpPr>
        <p:spPr>
          <a:xfrm>
            <a:off x="10504217" y="13397985"/>
            <a:ext cx="7076111" cy="3208571"/>
          </a:xfrm>
          <a:prstGeom prst="rect">
            <a:avLst/>
          </a:prstGeom>
          <a:noFill/>
        </p:spPr>
        <p:txBody>
          <a:bodyPr wrap="square">
            <a:spAutoFit/>
          </a:bodyPr>
          <a:lstStyle/>
          <a:p>
            <a:pPr algn="ctr">
              <a:spcAft>
                <a:spcPts val="900"/>
              </a:spcAft>
            </a:pPr>
            <a:r>
              <a:rPr lang="es-MX" sz="2000" b="1" dirty="0">
                <a:latin typeface="Century Gothic" panose="020B0502020202020204" pitchFamily="34" charset="0"/>
                <a:ea typeface="DengXian" panose="02010600030101010101" pitchFamily="2" charset="-122"/>
                <a:cs typeface="Times New Roman" panose="02020603050405020304" pitchFamily="18" charset="0"/>
              </a:rPr>
              <a:t>¿POR QUÉ ES IMPORTANTE?</a:t>
            </a:r>
          </a:p>
          <a:p>
            <a:pPr algn="ctr">
              <a:spcAft>
                <a:spcPts val="900"/>
              </a:spcAft>
            </a:pPr>
            <a:r>
              <a:rPr lang="es-MX" sz="2000" b="1" dirty="0">
                <a:latin typeface="Century Gothic" panose="020B0502020202020204" pitchFamily="34" charset="0"/>
                <a:ea typeface="DengXian" panose="02010600030101010101" pitchFamily="2" charset="-122"/>
                <a:cs typeface="Times New Roman" panose="02020603050405020304" pitchFamily="18" charset="0"/>
              </a:rPr>
              <a:t>Las industrias avícola y porcina de Haití dependen por completo de las importaciones de harina de soja. Estados Unidos ha sido el único proveedor desde 2014.</a:t>
            </a:r>
          </a:p>
          <a:p>
            <a:pPr algn="ctr">
              <a:spcAft>
                <a:spcPts val="900"/>
              </a:spcAft>
            </a:pPr>
            <a:endParaRPr lang="es-MX" sz="2000" b="1" dirty="0">
              <a:latin typeface="Century Gothic" panose="020B0502020202020204" pitchFamily="34" charset="0"/>
              <a:ea typeface="DengXian" panose="02010600030101010101" pitchFamily="2" charset="-122"/>
              <a:cs typeface="Times New Roman" panose="02020603050405020304" pitchFamily="18" charset="0"/>
            </a:endParaRPr>
          </a:p>
          <a:p>
            <a:pPr algn="ctr">
              <a:spcAft>
                <a:spcPts val="900"/>
              </a:spcAft>
            </a:pPr>
            <a:r>
              <a:rPr lang="es-MX" sz="2000" b="1" dirty="0">
                <a:latin typeface="Century Gothic" panose="020B0502020202020204" pitchFamily="34" charset="0"/>
                <a:ea typeface="DengXian" panose="02010600030101010101" pitchFamily="2" charset="-122"/>
                <a:cs typeface="Times New Roman" panose="02020603050405020304" pitchFamily="18" charset="0"/>
              </a:rPr>
              <a:t>En 2018, las exportaciones de harina de soja de Estados Unidos se valoraron en 2,84 millones de dólares, según datos de 2019</a:t>
            </a:r>
            <a:r>
              <a:rPr lang="es-MX" sz="2000" b="1" baseline="30000" dirty="0">
                <a:latin typeface="Century Gothic" panose="020B0502020202020204" pitchFamily="34" charset="0"/>
                <a:ea typeface="DengXian" panose="02010600030101010101" pitchFamily="2" charset="-122"/>
                <a:cs typeface="Times New Roman" panose="02020603050405020304" pitchFamily="18" charset="0"/>
                <a:hlinkClick r:id="rId13"/>
              </a:rPr>
              <a:t>1</a:t>
            </a:r>
            <a:r>
              <a:rPr lang="es-MX" sz="2000" b="1" dirty="0">
                <a:latin typeface="Century Gothic" panose="020B0502020202020204" pitchFamily="34" charset="0"/>
                <a:ea typeface="DengXian" panose="02010600030101010101" pitchFamily="2" charset="-122"/>
                <a:cs typeface="Times New Roman" panose="02020603050405020304" pitchFamily="18" charset="0"/>
              </a:rPr>
              <a:t>; lamentablemente, las cifras superiores son inalcanzables.</a:t>
            </a:r>
            <a:endParaRPr lang="en-US" sz="2000" dirty="0">
              <a:latin typeface="Century Gothic" panose="020B0502020202020204" pitchFamily="34" charset="0"/>
              <a:ea typeface="DengXian" panose="02010600030101010101" pitchFamily="2" charset="-122"/>
              <a:cs typeface="Times New Roman" panose="02020603050405020304" pitchFamily="18" charset="0"/>
            </a:endParaRPr>
          </a:p>
        </p:txBody>
      </p:sp>
      <p:pic>
        <p:nvPicPr>
          <p:cNvPr id="1028" name="Picture 4" descr="Gratis Bandada De Gallinas En Campo Verde Foto de stock">
            <a:extLst>
              <a:ext uri="{FF2B5EF4-FFF2-40B4-BE49-F238E27FC236}">
                <a16:creationId xmlns:a16="http://schemas.microsoft.com/office/drawing/2014/main" id="{36C81B51-8C72-8D0F-7838-1EC28661F2B1}"/>
              </a:ext>
            </a:extLst>
          </p:cNvPr>
          <p:cNvPicPr>
            <a:picLocks noChangeAspect="1" noChangeArrowheads="1"/>
          </p:cNvPicPr>
          <p:nvPr/>
        </p:nvPicPr>
        <p:blipFill rotWithShape="1">
          <a:blip r:embed="rId14">
            <a:alphaModFix amt="35000"/>
            <a:extLst>
              <a:ext uri="{28A0092B-C50C-407E-A947-70E740481C1C}">
                <a14:useLocalDpi xmlns:a14="http://schemas.microsoft.com/office/drawing/2010/main" val="0"/>
              </a:ext>
            </a:extLst>
          </a:blip>
          <a:srcRect l="701" t="40545" r="30892" b="4450"/>
          <a:stretch/>
        </p:blipFill>
        <p:spPr bwMode="auto">
          <a:xfrm>
            <a:off x="10449887" y="17535500"/>
            <a:ext cx="7165150" cy="3840884"/>
          </a:xfrm>
          <a:prstGeom prst="rect">
            <a:avLst/>
          </a:prstGeom>
          <a:noFill/>
          <a:extLst>
            <a:ext uri="{909E8E84-426E-40DD-AFC4-6F175D3DCCD1}">
              <a14:hiddenFill xmlns:a14="http://schemas.microsoft.com/office/drawing/2010/main">
                <a:solidFill>
                  <a:srgbClr val="FFFFFF"/>
                </a:solidFill>
              </a14:hiddenFill>
            </a:ext>
          </a:extLst>
        </p:spPr>
      </p:pic>
      <p:sp>
        <p:nvSpPr>
          <p:cNvPr id="18" name="CuadroTexto 17">
            <a:extLst>
              <a:ext uri="{FF2B5EF4-FFF2-40B4-BE49-F238E27FC236}">
                <a16:creationId xmlns:a16="http://schemas.microsoft.com/office/drawing/2014/main" id="{7AC49B88-DA0D-BC73-8C87-0FC9B35C1D7A}"/>
              </a:ext>
            </a:extLst>
          </p:cNvPr>
          <p:cNvSpPr txBox="1"/>
          <p:nvPr/>
        </p:nvSpPr>
        <p:spPr>
          <a:xfrm>
            <a:off x="10494406" y="17871846"/>
            <a:ext cx="7076111" cy="3208571"/>
          </a:xfrm>
          <a:prstGeom prst="rect">
            <a:avLst/>
          </a:prstGeom>
          <a:noFill/>
        </p:spPr>
        <p:txBody>
          <a:bodyPr wrap="square">
            <a:spAutoFit/>
          </a:bodyPr>
          <a:lstStyle/>
          <a:p>
            <a:pPr algn="ctr">
              <a:spcAft>
                <a:spcPts val="900"/>
              </a:spcAft>
            </a:pPr>
            <a:r>
              <a:rPr lang="es-MX" sz="2000" b="1" dirty="0">
                <a:latin typeface="Century Gothic" panose="020B0502020202020204" pitchFamily="34" charset="0"/>
                <a:ea typeface="DengXian" panose="02010600030101010101" pitchFamily="2" charset="-122"/>
                <a:cs typeface="Times New Roman" panose="02020603050405020304" pitchFamily="18" charset="0"/>
              </a:rPr>
              <a:t>¿POR QUÉ ES IMPORTANTE?</a:t>
            </a:r>
          </a:p>
          <a:p>
            <a:pPr algn="ctr">
              <a:spcAft>
                <a:spcPts val="900"/>
              </a:spcAft>
            </a:pPr>
            <a:endParaRPr lang="es-MX" sz="2000" b="1" dirty="0">
              <a:latin typeface="Century Gothic" panose="020B0502020202020204" pitchFamily="34" charset="0"/>
              <a:ea typeface="DengXian" panose="02010600030101010101" pitchFamily="2" charset="-122"/>
              <a:cs typeface="Times New Roman" panose="02020603050405020304" pitchFamily="18" charset="0"/>
            </a:endParaRPr>
          </a:p>
          <a:p>
            <a:pPr algn="ctr">
              <a:spcAft>
                <a:spcPts val="900"/>
              </a:spcAft>
            </a:pPr>
            <a:r>
              <a:rPr lang="es-MX" sz="2000" b="1" dirty="0">
                <a:latin typeface="Century Gothic" panose="020B0502020202020204" pitchFamily="34" charset="0"/>
                <a:ea typeface="DengXian" panose="02010600030101010101" pitchFamily="2" charset="-122"/>
                <a:cs typeface="Times New Roman" panose="02020603050405020304" pitchFamily="18" charset="0"/>
              </a:rPr>
              <a:t>La enfermedad es altamente contagiosa y puede resultar en tasas de mortalidad de hasta el 95% en bandadas no vacunadas, afectando particularmente a aves jóvenes2.</a:t>
            </a:r>
          </a:p>
          <a:p>
            <a:pPr algn="ctr">
              <a:spcAft>
                <a:spcPts val="900"/>
              </a:spcAft>
            </a:pPr>
            <a:r>
              <a:rPr lang="es-MX" sz="2000" b="1" dirty="0">
                <a:latin typeface="Century Gothic" panose="020B0502020202020204" pitchFamily="34" charset="0"/>
                <a:ea typeface="DengXian" panose="02010600030101010101" pitchFamily="2" charset="-122"/>
                <a:cs typeface="Times New Roman" panose="02020603050405020304" pitchFamily="18" charset="0"/>
              </a:rPr>
              <a:t>La ganadería tradicional de gallinas criollas representa una facturación anual estimada en más de 50 millones de dólares</a:t>
            </a:r>
            <a:r>
              <a:rPr lang="en-US" sz="2000" b="1" baseline="30000" dirty="0">
                <a:latin typeface="Century Gothic" panose="020B0502020202020204" pitchFamily="34" charset="0"/>
                <a:ea typeface="DengXian" panose="02010600030101010101" pitchFamily="2" charset="-122"/>
                <a:cs typeface="Times New Roman" panose="02020603050405020304" pitchFamily="18" charset="0"/>
                <a:hlinkClick r:id="rId15"/>
              </a:rPr>
              <a:t>3</a:t>
            </a:r>
            <a:r>
              <a:rPr lang="en-US" sz="2000" b="1" dirty="0">
                <a:latin typeface="Century Gothic" panose="020B0502020202020204" pitchFamily="34" charset="0"/>
                <a:ea typeface="DengXian" panose="02010600030101010101" pitchFamily="2" charset="-122"/>
                <a:cs typeface="Times New Roman" panose="02020603050405020304" pitchFamily="18" charset="0"/>
              </a:rPr>
              <a:t>.</a:t>
            </a:r>
            <a:endParaRPr lang="en-US" sz="2000" dirty="0">
              <a:latin typeface="Century Gothic" panose="020B0502020202020204" pitchFamily="34" charset="0"/>
              <a:ea typeface="DengXian" panose="02010600030101010101" pitchFamily="2" charset="-122"/>
              <a:cs typeface="Times New Roman" panose="02020603050405020304" pitchFamily="18" charset="0"/>
            </a:endParaRPr>
          </a:p>
        </p:txBody>
      </p:sp>
      <p:pic>
        <p:nvPicPr>
          <p:cNvPr id="1032" name="Picture 8" descr="Gratis Conejo Marrón Foto de stock">
            <a:extLst>
              <a:ext uri="{FF2B5EF4-FFF2-40B4-BE49-F238E27FC236}">
                <a16:creationId xmlns:a16="http://schemas.microsoft.com/office/drawing/2014/main" id="{F0C9F10C-D74F-5A29-05FC-1857FCD0C395}"/>
              </a:ext>
            </a:extLst>
          </p:cNvPr>
          <p:cNvPicPr>
            <a:picLocks noChangeAspect="1" noChangeArrowheads="1"/>
          </p:cNvPicPr>
          <p:nvPr/>
        </p:nvPicPr>
        <p:blipFill rotWithShape="1">
          <a:blip r:embed="rId16">
            <a:alphaModFix amt="35000"/>
            <a:extLst>
              <a:ext uri="{28A0092B-C50C-407E-A947-70E740481C1C}">
                <a14:useLocalDpi xmlns:a14="http://schemas.microsoft.com/office/drawing/2010/main" val="0"/>
              </a:ext>
            </a:extLst>
          </a:blip>
          <a:srcRect t="27803" b="13899"/>
          <a:stretch/>
        </p:blipFill>
        <p:spPr bwMode="auto">
          <a:xfrm>
            <a:off x="10449886" y="21997199"/>
            <a:ext cx="7176131" cy="525176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Gratis Dos Ganado Comiendo Hierba En El Campo Foto de stock">
            <a:extLst>
              <a:ext uri="{FF2B5EF4-FFF2-40B4-BE49-F238E27FC236}">
                <a16:creationId xmlns:a16="http://schemas.microsoft.com/office/drawing/2014/main" id="{94FADD7C-B004-E1B0-8F0A-B546F9EC1386}"/>
              </a:ext>
            </a:extLst>
          </p:cNvPr>
          <p:cNvPicPr>
            <a:picLocks noChangeAspect="1" noChangeArrowheads="1"/>
          </p:cNvPicPr>
          <p:nvPr/>
        </p:nvPicPr>
        <p:blipFill rotWithShape="1">
          <a:blip r:embed="rId17">
            <a:alphaModFix amt="35000"/>
            <a:extLst>
              <a:ext uri="{28A0092B-C50C-407E-A947-70E740481C1C}">
                <a14:useLocalDpi xmlns:a14="http://schemas.microsoft.com/office/drawing/2010/main" val="0"/>
              </a:ext>
            </a:extLst>
          </a:blip>
          <a:srcRect l="12388" t="42160" r="12388"/>
          <a:stretch/>
        </p:blipFill>
        <p:spPr bwMode="auto">
          <a:xfrm>
            <a:off x="10449889" y="27616059"/>
            <a:ext cx="7165148" cy="4131901"/>
          </a:xfrm>
          <a:prstGeom prst="rect">
            <a:avLst/>
          </a:prstGeom>
          <a:noFill/>
          <a:extLst>
            <a:ext uri="{909E8E84-426E-40DD-AFC4-6F175D3DCCD1}">
              <a14:hiddenFill xmlns:a14="http://schemas.microsoft.com/office/drawing/2010/main">
                <a:solidFill>
                  <a:srgbClr val="FFFFFF"/>
                </a:solidFill>
              </a14:hiddenFill>
            </a:ext>
          </a:extLst>
        </p:spPr>
      </p:pic>
      <p:sp>
        <p:nvSpPr>
          <p:cNvPr id="19" name="CuadroTexto 18">
            <a:extLst>
              <a:ext uri="{FF2B5EF4-FFF2-40B4-BE49-F238E27FC236}">
                <a16:creationId xmlns:a16="http://schemas.microsoft.com/office/drawing/2014/main" id="{41E1745E-18EB-5A91-65D0-3585B84B7645}"/>
              </a:ext>
            </a:extLst>
          </p:cNvPr>
          <p:cNvSpPr txBox="1"/>
          <p:nvPr/>
        </p:nvSpPr>
        <p:spPr>
          <a:xfrm>
            <a:off x="10580416" y="22550018"/>
            <a:ext cx="6904089" cy="4324261"/>
          </a:xfrm>
          <a:prstGeom prst="rect">
            <a:avLst/>
          </a:prstGeom>
          <a:noFill/>
        </p:spPr>
        <p:txBody>
          <a:bodyPr wrap="square">
            <a:spAutoFit/>
          </a:bodyPr>
          <a:lstStyle/>
          <a:p>
            <a:pPr algn="ctr">
              <a:spcAft>
                <a:spcPts val="900"/>
              </a:spcAft>
            </a:pPr>
            <a:r>
              <a:rPr lang="es-MX" sz="2000" b="1" dirty="0">
                <a:latin typeface="Century Gothic" panose="020B0502020202020204" pitchFamily="34" charset="0"/>
                <a:ea typeface="DengXian" panose="02010600030101010101" pitchFamily="2" charset="-122"/>
                <a:cs typeface="Times New Roman" panose="02020603050405020304" pitchFamily="18" charset="0"/>
              </a:rPr>
              <a:t>¿POR QUÉ ES IMPORTANTE?</a:t>
            </a:r>
          </a:p>
          <a:p>
            <a:pPr algn="ctr">
              <a:spcAft>
                <a:spcPts val="900"/>
              </a:spcAft>
            </a:pPr>
            <a:r>
              <a:rPr lang="es-MX" sz="2000" b="1" dirty="0">
                <a:latin typeface="Century Gothic" panose="020B0502020202020204" pitchFamily="34" charset="0"/>
                <a:ea typeface="DengXian" panose="02010600030101010101" pitchFamily="2" charset="-122"/>
                <a:cs typeface="Times New Roman" panose="02020603050405020304" pitchFamily="18" charset="0"/>
              </a:rPr>
              <a:t>La carne de conejo es reconocida como una valiosa fuente de proteínas en Haití. Iniciativas como el programa Farmer-</a:t>
            </a:r>
            <a:r>
              <a:rPr lang="es-MX" sz="2000" b="1" dirty="0" err="1">
                <a:latin typeface="Century Gothic" panose="020B0502020202020204" pitchFamily="34" charset="0"/>
                <a:ea typeface="DengXian" panose="02010600030101010101" pitchFamily="2" charset="-122"/>
                <a:cs typeface="Times New Roman" panose="02020603050405020304" pitchFamily="18" charset="0"/>
              </a:rPr>
              <a:t>to</a:t>
            </a:r>
            <a:r>
              <a:rPr lang="es-MX" sz="2000" b="1" dirty="0">
                <a:latin typeface="Century Gothic" panose="020B0502020202020204" pitchFamily="34" charset="0"/>
                <a:ea typeface="DengXian" panose="02010600030101010101" pitchFamily="2" charset="-122"/>
                <a:cs typeface="Times New Roman" panose="02020603050405020304" pitchFamily="18" charset="0"/>
              </a:rPr>
              <a:t>-Farmer de USAID han promovido la cría de conejos para mejorar la seguridad alimentaria y brindar oportunidades económicas a las comunidades rurales.</a:t>
            </a:r>
            <a:r>
              <a:rPr lang="en-US" sz="2000" b="1" baseline="30000" dirty="0">
                <a:latin typeface="Century Gothic" panose="020B0502020202020204" pitchFamily="34" charset="0"/>
                <a:ea typeface="DengXian" panose="02010600030101010101" pitchFamily="2" charset="-122"/>
                <a:cs typeface="Times New Roman" panose="02020603050405020304" pitchFamily="18" charset="0"/>
                <a:hlinkClick r:id="rId18"/>
              </a:rPr>
              <a:t>4</a:t>
            </a:r>
            <a:r>
              <a:rPr lang="en-US" sz="2000" b="1" dirty="0">
                <a:latin typeface="Century Gothic" panose="020B0502020202020204" pitchFamily="34" charset="0"/>
                <a:ea typeface="DengXian" panose="02010600030101010101" pitchFamily="2" charset="-122"/>
                <a:cs typeface="Times New Roman" panose="02020603050405020304" pitchFamily="18" charset="0"/>
              </a:rPr>
              <a:t>. </a:t>
            </a:r>
          </a:p>
          <a:p>
            <a:pPr algn="ctr">
              <a:spcAft>
                <a:spcPts val="900"/>
              </a:spcAft>
            </a:pPr>
            <a:r>
              <a:rPr lang="es-MX" sz="2000" b="1" dirty="0">
                <a:latin typeface="Century Gothic" panose="020B0502020202020204" pitchFamily="34" charset="0"/>
                <a:ea typeface="DengXian" panose="02010600030101010101" pitchFamily="2" charset="-122"/>
                <a:cs typeface="Times New Roman" panose="02020603050405020304" pitchFamily="18" charset="0"/>
              </a:rPr>
              <a:t>A pesar de estos esfuerzos, la carne de conejo sigue siendo relativamente poco común en la dieta de los haitianos y no existen estadísticas detalladas sobre sus niveles de consumo. Los programas en curso siguen fomentando la cría de conejos para mejorar la nutrición y los medios de vida en el país.</a:t>
            </a:r>
            <a:endParaRPr lang="en-US" sz="2000" b="1" dirty="0">
              <a:latin typeface="Century Gothic" panose="020B0502020202020204" pitchFamily="34" charset="0"/>
              <a:ea typeface="DengXian" panose="02010600030101010101" pitchFamily="2" charset="-122"/>
              <a:cs typeface="Times New Roman" panose="02020603050405020304" pitchFamily="18" charset="0"/>
            </a:endParaRPr>
          </a:p>
        </p:txBody>
      </p:sp>
      <p:sp>
        <p:nvSpPr>
          <p:cNvPr id="20" name="CuadroTexto 19">
            <a:extLst>
              <a:ext uri="{FF2B5EF4-FFF2-40B4-BE49-F238E27FC236}">
                <a16:creationId xmlns:a16="http://schemas.microsoft.com/office/drawing/2014/main" id="{8258C8FB-BCC9-1EEA-DF7C-F6D86506556E}"/>
              </a:ext>
            </a:extLst>
          </p:cNvPr>
          <p:cNvSpPr txBox="1"/>
          <p:nvPr/>
        </p:nvSpPr>
        <p:spPr>
          <a:xfrm>
            <a:off x="10659644" y="28601308"/>
            <a:ext cx="6834675" cy="2477601"/>
          </a:xfrm>
          <a:prstGeom prst="rect">
            <a:avLst/>
          </a:prstGeom>
          <a:noFill/>
        </p:spPr>
        <p:txBody>
          <a:bodyPr wrap="square">
            <a:spAutoFit/>
          </a:bodyPr>
          <a:lstStyle/>
          <a:p>
            <a:pPr algn="ctr">
              <a:spcAft>
                <a:spcPts val="900"/>
              </a:spcAft>
            </a:pPr>
            <a:r>
              <a:rPr lang="es-MX" sz="2000" b="1" dirty="0">
                <a:latin typeface="Century Gothic" panose="020B0502020202020204" pitchFamily="34" charset="0"/>
                <a:ea typeface="DengXian" panose="02010600030101010101" pitchFamily="2" charset="-122"/>
                <a:cs typeface="Times New Roman" panose="02020603050405020304" pitchFamily="18" charset="0"/>
              </a:rPr>
              <a:t>¿POR QUÉ ES IMPORTANTE?</a:t>
            </a:r>
          </a:p>
          <a:p>
            <a:pPr algn="ctr">
              <a:spcAft>
                <a:spcPts val="900"/>
              </a:spcAft>
            </a:pPr>
            <a:r>
              <a:rPr lang="es-MX" sz="2000" b="1" dirty="0">
                <a:latin typeface="Century Gothic" panose="020B0502020202020204" pitchFamily="34" charset="0"/>
                <a:ea typeface="DengXian" panose="02010600030101010101" pitchFamily="2" charset="-122"/>
                <a:cs typeface="Times New Roman" panose="02020603050405020304" pitchFamily="18" charset="0"/>
              </a:rPr>
              <a:t>Un bloque puede proporcionar hasta el 50 % de la proteína que necesitan los animales para crecer. </a:t>
            </a:r>
          </a:p>
          <a:p>
            <a:pPr algn="ctr">
              <a:spcAft>
                <a:spcPts val="900"/>
              </a:spcAft>
            </a:pPr>
            <a:r>
              <a:rPr lang="es-MX" sz="2000" b="1" dirty="0">
                <a:latin typeface="Century Gothic" panose="020B0502020202020204" pitchFamily="34" charset="0"/>
                <a:ea typeface="DengXian" panose="02010600030101010101" pitchFamily="2" charset="-122"/>
                <a:cs typeface="Times New Roman" panose="02020603050405020304" pitchFamily="18" charset="0"/>
              </a:rPr>
              <a:t>El contenido mineral del bloque también ayuda a aumentar la producción de leche. Además, aporta el 45 % de la energía que necesitan los animales para aumentar la producción de carne y leche</a:t>
            </a:r>
            <a:r>
              <a:rPr lang="en-US" sz="2000" b="1" baseline="30000" dirty="0">
                <a:latin typeface="Century Gothic" panose="020B0502020202020204" pitchFamily="34" charset="0"/>
                <a:ea typeface="DengXian" panose="02010600030101010101" pitchFamily="2" charset="-122"/>
                <a:cs typeface="Times New Roman" panose="02020603050405020304" pitchFamily="18" charset="0"/>
                <a:hlinkClick r:id="rId19"/>
              </a:rPr>
              <a:t>5</a:t>
            </a:r>
            <a:r>
              <a:rPr lang="en-US" sz="2000" b="1" dirty="0">
                <a:latin typeface="Century Gothic" panose="020B0502020202020204" pitchFamily="34" charset="0"/>
                <a:ea typeface="DengXian" panose="02010600030101010101" pitchFamily="2" charset="-122"/>
                <a:cs typeface="Times New Roman" panose="02020603050405020304" pitchFamily="18" charset="0"/>
              </a:rPr>
              <a:t>.</a:t>
            </a:r>
            <a:endParaRPr lang="en-US" sz="2000" dirty="0">
              <a:latin typeface="Century Gothic" panose="020B0502020202020204" pitchFamily="34" charset="0"/>
              <a:ea typeface="DengXian" panose="02010600030101010101" pitchFamily="2" charset="-122"/>
              <a:cs typeface="Times New Roman" panose="02020603050405020304" pitchFamily="18" charset="0"/>
            </a:endParaRPr>
          </a:p>
        </p:txBody>
      </p:sp>
      <p:sp>
        <p:nvSpPr>
          <p:cNvPr id="10" name="CuadroTexto 9">
            <a:extLst>
              <a:ext uri="{FF2B5EF4-FFF2-40B4-BE49-F238E27FC236}">
                <a16:creationId xmlns:a16="http://schemas.microsoft.com/office/drawing/2014/main" id="{3680EBBF-D753-51DC-843C-B04C4593032B}"/>
              </a:ext>
            </a:extLst>
          </p:cNvPr>
          <p:cNvSpPr txBox="1"/>
          <p:nvPr/>
        </p:nvSpPr>
        <p:spPr>
          <a:xfrm>
            <a:off x="2743200" y="32747951"/>
            <a:ext cx="2822799" cy="584647"/>
          </a:xfrm>
          <a:prstGeom prst="rect">
            <a:avLst/>
          </a:prstGeom>
          <a:noFill/>
        </p:spPr>
        <p:txBody>
          <a:bodyPr wrap="square" rtlCol="0">
            <a:spAutoFit/>
          </a:bodyPr>
          <a:lstStyle/>
          <a:p>
            <a:r>
              <a:rPr lang="es-CR" sz="3199" b="1" dirty="0">
                <a:solidFill>
                  <a:schemeClr val="bg1"/>
                </a:solidFill>
                <a:latin typeface="Century Gothic" panose="020B0502020202020204" pitchFamily="34" charset="0"/>
              </a:rPr>
              <a:t>Contáctenos</a:t>
            </a:r>
          </a:p>
        </p:txBody>
      </p:sp>
    </p:spTree>
    <p:extLst>
      <p:ext uri="{BB962C8B-B14F-4D97-AF65-F5344CB8AC3E}">
        <p14:creationId xmlns:p14="http://schemas.microsoft.com/office/powerpoint/2010/main" val="938241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magen que contiene Icono&#10;&#10;Descripción generada automáticamente">
            <a:extLst>
              <a:ext uri="{FF2B5EF4-FFF2-40B4-BE49-F238E27FC236}">
                <a16:creationId xmlns:a16="http://schemas.microsoft.com/office/drawing/2014/main" id="{7F56FBE3-64F0-2C41-ADC2-2C960AC33509}"/>
              </a:ext>
            </a:extLst>
          </p:cNvPr>
          <p:cNvPicPr>
            <a:picLocks noChangeAspect="1"/>
          </p:cNvPicPr>
          <p:nvPr/>
        </p:nvPicPr>
        <p:blipFill>
          <a:blip r:embed="rId3"/>
          <a:stretch>
            <a:fillRect/>
          </a:stretch>
        </p:blipFill>
        <p:spPr>
          <a:xfrm>
            <a:off x="0" y="15299"/>
            <a:ext cx="19173825" cy="33817501"/>
          </a:xfrm>
          <a:prstGeom prst="rect">
            <a:avLst/>
          </a:prstGeom>
        </p:spPr>
      </p:pic>
      <p:sp>
        <p:nvSpPr>
          <p:cNvPr id="2" name="CuadroTexto 1">
            <a:extLst>
              <a:ext uri="{FF2B5EF4-FFF2-40B4-BE49-F238E27FC236}">
                <a16:creationId xmlns:a16="http://schemas.microsoft.com/office/drawing/2014/main" id="{C5FF3F78-05BA-7D25-DCCC-0FB83B88E1E2}"/>
              </a:ext>
            </a:extLst>
          </p:cNvPr>
          <p:cNvSpPr txBox="1"/>
          <p:nvPr/>
        </p:nvSpPr>
        <p:spPr>
          <a:xfrm>
            <a:off x="6200176" y="12717892"/>
            <a:ext cx="11654889" cy="18943647"/>
          </a:xfrm>
          <a:prstGeom prst="rect">
            <a:avLst/>
          </a:prstGeom>
          <a:noFill/>
        </p:spPr>
        <p:txBody>
          <a:bodyPr wrap="square" rtlCol="0">
            <a:spAutoFit/>
          </a:bodyPr>
          <a:lstStyle/>
          <a:p>
            <a:pPr algn="just">
              <a:spcAft>
                <a:spcPts val="900"/>
              </a:spcAft>
            </a:pPr>
            <a:r>
              <a:rPr lang="es-MX" sz="2000" dirty="0">
                <a:latin typeface="Century Gothic" panose="020B0502020202020204" pitchFamily="34" charset="0"/>
                <a:ea typeface="DengXian" panose="02010600030101010101" pitchFamily="2" charset="-122"/>
                <a:cs typeface="Times New Roman" panose="02020603050405020304" pitchFamily="18" charset="0"/>
              </a:rPr>
              <a:t>El maíz es el cereal básico de la dieta mexicana, ya que sirve como fuente primaria de energía. De acuerdo con la </a:t>
            </a:r>
            <a:r>
              <a:rPr lang="es-MX" sz="2000" dirty="0">
                <a:latin typeface="Century Gothic" panose="020B0502020202020204" pitchFamily="34" charset="0"/>
                <a:ea typeface="DengXian" panose="02010600030101010101" pitchFamily="2" charset="-122"/>
                <a:cs typeface="Times New Roman" panose="02020603050405020304" pitchFamily="18" charset="0"/>
                <a:hlinkClick r:id="rId4"/>
              </a:rPr>
              <a:t>Comisión Nacional para el Conocimiento y Uso de la Biodiversidad de México</a:t>
            </a:r>
            <a:r>
              <a:rPr lang="es-MX" sz="2000" dirty="0">
                <a:latin typeface="Century Gothic" panose="020B0502020202020204" pitchFamily="34" charset="0"/>
                <a:ea typeface="DengXian" panose="02010600030101010101" pitchFamily="2" charset="-122"/>
                <a:cs typeface="Times New Roman" panose="02020603050405020304" pitchFamily="18" charset="0"/>
              </a:rPr>
              <a:t>, el consumo per cápita de maíz es de aproximadamente 350 gramos, que incluyen principalmente tortillas y más de 600 platillos mexicanos diferentes, muchos de los cuales se basan en el proceso de </a:t>
            </a:r>
            <a:r>
              <a:rPr lang="es-MX" sz="2000" dirty="0">
                <a:latin typeface="Century Gothic" panose="020B0502020202020204" pitchFamily="34" charset="0"/>
                <a:ea typeface="DengXian" panose="02010600030101010101" pitchFamily="2" charset="-122"/>
                <a:cs typeface="Times New Roman" panose="02020603050405020304" pitchFamily="18" charset="0"/>
                <a:hlinkClick r:id="rId5"/>
              </a:rPr>
              <a:t>nixtamalización</a:t>
            </a:r>
            <a:r>
              <a:rPr lang="es-MX" sz="2000" dirty="0">
                <a:latin typeface="Century Gothic" panose="020B0502020202020204" pitchFamily="34" charset="0"/>
                <a:ea typeface="DengXian" panose="02010600030101010101" pitchFamily="2" charset="-122"/>
                <a:cs typeface="Times New Roman" panose="02020603050405020304" pitchFamily="18" charset="0"/>
              </a:rPr>
              <a:t>. Este proceso se asocia con un aumento en la calidad nutricional del grano.</a:t>
            </a:r>
          </a:p>
          <a:p>
            <a:pPr algn="just">
              <a:spcAft>
                <a:spcPts val="900"/>
              </a:spcAft>
            </a:pPr>
            <a:endParaRPr lang="es-MX" sz="2000" dirty="0">
              <a:latin typeface="Century Gothic" panose="020B0502020202020204" pitchFamily="34" charset="0"/>
              <a:ea typeface="DengXian" panose="02010600030101010101" pitchFamily="2" charset="-122"/>
              <a:cs typeface="Times New Roman" panose="02020603050405020304" pitchFamily="18" charset="0"/>
            </a:endParaRPr>
          </a:p>
          <a:p>
            <a:pPr algn="just">
              <a:spcAft>
                <a:spcPts val="900"/>
              </a:spcAft>
            </a:pPr>
            <a:r>
              <a:rPr lang="es-MX" sz="2000" dirty="0">
                <a:latin typeface="Century Gothic" panose="020B0502020202020204" pitchFamily="34" charset="0"/>
                <a:ea typeface="DengXian" panose="02010600030101010101" pitchFamily="2" charset="-122"/>
                <a:cs typeface="Times New Roman" panose="02020603050405020304" pitchFamily="18" charset="0"/>
              </a:rPr>
              <a:t>Sin embargo, a pesar de ser un ingrediente tan preciado, los productores locales enfrentan desafíos como bajos rendimientos, plagas persistentes y dificultades en el crecimiento y desarrollo de las plantas.</a:t>
            </a:r>
          </a:p>
          <a:p>
            <a:pPr algn="just">
              <a:spcAft>
                <a:spcPts val="900"/>
              </a:spcAft>
            </a:pPr>
            <a:endParaRPr lang="es-MX" sz="2000" dirty="0">
              <a:latin typeface="Century Gothic" panose="020B0502020202020204" pitchFamily="34" charset="0"/>
              <a:ea typeface="DengXian" panose="02010600030101010101" pitchFamily="2" charset="-122"/>
              <a:cs typeface="Times New Roman" panose="02020603050405020304" pitchFamily="18" charset="0"/>
            </a:endParaRPr>
          </a:p>
          <a:p>
            <a:pPr algn="just">
              <a:spcAft>
                <a:spcPts val="900"/>
              </a:spcAft>
            </a:pPr>
            <a:r>
              <a:rPr lang="es-MX" sz="2000" dirty="0">
                <a:latin typeface="Century Gothic" panose="020B0502020202020204" pitchFamily="34" charset="0"/>
                <a:ea typeface="DengXian" panose="02010600030101010101" pitchFamily="2" charset="-122"/>
                <a:cs typeface="Times New Roman" panose="02020603050405020304" pitchFamily="18" charset="0"/>
              </a:rPr>
              <a:t>En el Instituto Tecnológico Superior de Calkiní (ITESCAM), los estudiantes Bárbara Isabel Pool Cauich, Andre Jaciel Caamal Gómez, Ismael Alexander </a:t>
            </a:r>
            <a:r>
              <a:rPr lang="es-MX" sz="2000" dirty="0" err="1">
                <a:latin typeface="Century Gothic" panose="020B0502020202020204" pitchFamily="34" charset="0"/>
                <a:ea typeface="DengXian" panose="02010600030101010101" pitchFamily="2" charset="-122"/>
                <a:cs typeface="Times New Roman" panose="02020603050405020304" pitchFamily="18" charset="0"/>
              </a:rPr>
              <a:t>Maas</a:t>
            </a:r>
            <a:r>
              <a:rPr lang="es-MX" sz="2000" dirty="0">
                <a:latin typeface="Century Gothic" panose="020B0502020202020204" pitchFamily="34" charset="0"/>
                <a:ea typeface="DengXian" panose="02010600030101010101" pitchFamily="2" charset="-122"/>
                <a:cs typeface="Times New Roman" panose="02020603050405020304" pitchFamily="18" charset="0"/>
              </a:rPr>
              <a:t> Martínez y Daniel David </a:t>
            </a:r>
            <a:r>
              <a:rPr lang="es-MX" sz="2000" dirty="0" err="1">
                <a:latin typeface="Century Gothic" panose="020B0502020202020204" pitchFamily="34" charset="0"/>
                <a:ea typeface="DengXian" panose="02010600030101010101" pitchFamily="2" charset="-122"/>
                <a:cs typeface="Times New Roman" panose="02020603050405020304" pitchFamily="18" charset="0"/>
              </a:rPr>
              <a:t>Uc</a:t>
            </a:r>
            <a:r>
              <a:rPr lang="es-MX" sz="2000" dirty="0">
                <a:latin typeface="Century Gothic" panose="020B0502020202020204" pitchFamily="34" charset="0"/>
                <a:ea typeface="DengXian" panose="02010600030101010101" pitchFamily="2" charset="-122"/>
                <a:cs typeface="Times New Roman" panose="02020603050405020304" pitchFamily="18" charset="0"/>
              </a:rPr>
              <a:t> Tun decidieron realizar sus residencias profesionales e investigación de tesis sobre la producción de maíz. Aplicaron lo aprendido durante las prácticas vivenciales realizadas en las áreas de investigación del Instituto durante los ensayos preliminares del proyecto.</a:t>
            </a:r>
          </a:p>
          <a:p>
            <a:pPr algn="just">
              <a:spcAft>
                <a:spcPts val="900"/>
              </a:spcAft>
            </a:pPr>
            <a:endParaRPr lang="es-MX" sz="2000" dirty="0">
              <a:latin typeface="Century Gothic" panose="020B0502020202020204" pitchFamily="34" charset="0"/>
              <a:ea typeface="DengXian" panose="02010600030101010101" pitchFamily="2" charset="-122"/>
              <a:cs typeface="Times New Roman" panose="02020603050405020304" pitchFamily="18" charset="0"/>
            </a:endParaRPr>
          </a:p>
          <a:p>
            <a:pPr algn="just">
              <a:spcAft>
                <a:spcPts val="900"/>
              </a:spcAft>
            </a:pPr>
            <a:r>
              <a:rPr lang="es-MX" sz="2000" dirty="0">
                <a:latin typeface="Century Gothic" panose="020B0502020202020204" pitchFamily="34" charset="0"/>
                <a:ea typeface="DengXian" panose="02010600030101010101" pitchFamily="2" charset="-122"/>
                <a:cs typeface="Times New Roman" panose="02020603050405020304" pitchFamily="18" charset="0"/>
              </a:rPr>
              <a:t>Conscientes de la importancia de estos temas, los estudiantes desarrollaron tres proyectos de investigación clave, cada uno enfocado en diferentes aspectos del cultivo del maíz:</a:t>
            </a:r>
          </a:p>
          <a:p>
            <a:pPr algn="just">
              <a:spcAft>
                <a:spcPts val="900"/>
              </a:spcAft>
            </a:pPr>
            <a:endParaRPr lang="es-MX" sz="2000" dirty="0">
              <a:latin typeface="Century Gothic" panose="020B0502020202020204" pitchFamily="34" charset="0"/>
              <a:ea typeface="DengXian" panose="02010600030101010101" pitchFamily="2" charset="-122"/>
              <a:cs typeface="Times New Roman" panose="02020603050405020304" pitchFamily="18" charset="0"/>
            </a:endParaRPr>
          </a:p>
          <a:p>
            <a:pPr marL="342900" indent="-342900" algn="just">
              <a:spcAft>
                <a:spcPts val="900"/>
              </a:spcAft>
              <a:buFont typeface="Arial" panose="020B0604020202020204" pitchFamily="34" charset="0"/>
              <a:buChar char="•"/>
            </a:pPr>
            <a:r>
              <a:rPr lang="es-MX" sz="2000" dirty="0">
                <a:latin typeface="Century Gothic" panose="020B0502020202020204" pitchFamily="34" charset="0"/>
                <a:ea typeface="DengXian" panose="02010600030101010101" pitchFamily="2" charset="-122"/>
                <a:cs typeface="Times New Roman" panose="02020603050405020304" pitchFamily="18" charset="0"/>
              </a:rPr>
              <a:t>Bárbara Isabel Pool Cauich realizó un "</a:t>
            </a:r>
            <a:r>
              <a:rPr lang="es-MX" sz="2000" b="1" dirty="0">
                <a:latin typeface="Century Gothic" panose="020B0502020202020204" pitchFamily="34" charset="0"/>
                <a:ea typeface="DengXian" panose="02010600030101010101" pitchFamily="2" charset="-122"/>
                <a:cs typeface="Times New Roman" panose="02020603050405020304" pitchFamily="18" charset="0"/>
              </a:rPr>
              <a:t>Análisis del crecimiento y desarrollo del maíz híbrido blanco A7573 en diferentes densidades de siembra".</a:t>
            </a:r>
          </a:p>
          <a:p>
            <a:pPr marL="342900" indent="-342900" algn="just">
              <a:spcAft>
                <a:spcPts val="900"/>
              </a:spcAft>
              <a:buFont typeface="Arial" panose="020B0604020202020204" pitchFamily="34" charset="0"/>
              <a:buChar char="•"/>
            </a:pPr>
            <a:r>
              <a:rPr lang="es-MX" sz="2000" dirty="0">
                <a:latin typeface="Century Gothic" panose="020B0502020202020204" pitchFamily="34" charset="0"/>
                <a:ea typeface="DengXian" panose="02010600030101010101" pitchFamily="2" charset="-122"/>
                <a:cs typeface="Times New Roman" panose="02020603050405020304" pitchFamily="18" charset="0"/>
              </a:rPr>
              <a:t>Andre Jaciel Caamal Gómez se enfocó en estudiar la </a:t>
            </a:r>
            <a:r>
              <a:rPr lang="es-MX" sz="2000" b="1" dirty="0">
                <a:latin typeface="Century Gothic" panose="020B0502020202020204" pitchFamily="34" charset="0"/>
                <a:ea typeface="DengXian" panose="02010600030101010101" pitchFamily="2" charset="-122"/>
                <a:cs typeface="Times New Roman" panose="02020603050405020304" pitchFamily="18" charset="0"/>
              </a:rPr>
              <a:t>"</a:t>
            </a:r>
            <a:r>
              <a:rPr lang="es-MX" sz="2000" b="1" dirty="0" err="1">
                <a:latin typeface="Century Gothic" panose="020B0502020202020204" pitchFamily="34" charset="0"/>
                <a:ea typeface="DengXian" panose="02010600030101010101" pitchFamily="2" charset="-122"/>
                <a:cs typeface="Times New Roman" panose="02020603050405020304" pitchFamily="18" charset="0"/>
              </a:rPr>
              <a:t>Entomofauna</a:t>
            </a:r>
            <a:r>
              <a:rPr lang="es-MX" sz="2000" b="1" dirty="0">
                <a:latin typeface="Century Gothic" panose="020B0502020202020204" pitchFamily="34" charset="0"/>
                <a:ea typeface="DengXian" panose="02010600030101010101" pitchFamily="2" charset="-122"/>
                <a:cs typeface="Times New Roman" panose="02020603050405020304" pitchFamily="18" charset="0"/>
              </a:rPr>
              <a:t> asociada al cultivo de maíz híbrido bajo un sistema agroecológico".</a:t>
            </a:r>
          </a:p>
          <a:p>
            <a:pPr marL="342900" indent="-342900" algn="just">
              <a:spcAft>
                <a:spcPts val="900"/>
              </a:spcAft>
              <a:buFont typeface="Arial" panose="020B0604020202020204" pitchFamily="34" charset="0"/>
              <a:buChar char="•"/>
            </a:pPr>
            <a:r>
              <a:rPr lang="es-MX" sz="2000" dirty="0">
                <a:latin typeface="Century Gothic" panose="020B0502020202020204" pitchFamily="34" charset="0"/>
                <a:ea typeface="DengXian" panose="02010600030101010101" pitchFamily="2" charset="-122"/>
                <a:cs typeface="Times New Roman" panose="02020603050405020304" pitchFamily="18" charset="0"/>
              </a:rPr>
              <a:t>Daniel David </a:t>
            </a:r>
            <a:r>
              <a:rPr lang="es-MX" sz="2000" dirty="0" err="1">
                <a:latin typeface="Century Gothic" panose="020B0502020202020204" pitchFamily="34" charset="0"/>
                <a:ea typeface="DengXian" panose="02010600030101010101" pitchFamily="2" charset="-122"/>
                <a:cs typeface="Times New Roman" panose="02020603050405020304" pitchFamily="18" charset="0"/>
              </a:rPr>
              <a:t>Uc</a:t>
            </a:r>
            <a:r>
              <a:rPr lang="es-MX" sz="2000" dirty="0">
                <a:latin typeface="Century Gothic" panose="020B0502020202020204" pitchFamily="34" charset="0"/>
                <a:ea typeface="DengXian" panose="02010600030101010101" pitchFamily="2" charset="-122"/>
                <a:cs typeface="Times New Roman" panose="02020603050405020304" pitchFamily="18" charset="0"/>
              </a:rPr>
              <a:t> Tun investigó el "</a:t>
            </a:r>
            <a:r>
              <a:rPr lang="es-MX" sz="2000" b="1" dirty="0">
                <a:latin typeface="Century Gothic" panose="020B0502020202020204" pitchFamily="34" charset="0"/>
                <a:ea typeface="DengXian" panose="02010600030101010101" pitchFamily="2" charset="-122"/>
                <a:cs typeface="Times New Roman" panose="02020603050405020304" pitchFamily="18" charset="0"/>
              </a:rPr>
              <a:t>Efecto de la pulverización foliar de miel en el cultivo de maíz híbrido bajo un sistema agroecológico de alta densidad en Calkiní".</a:t>
            </a:r>
          </a:p>
          <a:p>
            <a:pPr algn="just">
              <a:spcAft>
                <a:spcPts val="900"/>
              </a:spcAft>
            </a:pPr>
            <a:endParaRPr lang="es-MX" sz="2000" dirty="0">
              <a:latin typeface="Century Gothic" panose="020B0502020202020204" pitchFamily="34" charset="0"/>
              <a:ea typeface="DengXian" panose="02010600030101010101" pitchFamily="2" charset="-122"/>
              <a:cs typeface="Times New Roman" panose="02020603050405020304" pitchFamily="18" charset="0"/>
            </a:endParaRPr>
          </a:p>
          <a:p>
            <a:pPr algn="just">
              <a:spcAft>
                <a:spcPts val="900"/>
              </a:spcAft>
            </a:pPr>
            <a:r>
              <a:rPr lang="es-MX" sz="2000" dirty="0">
                <a:latin typeface="Century Gothic" panose="020B0502020202020204" pitchFamily="34" charset="0"/>
                <a:ea typeface="DengXian" panose="02010600030101010101" pitchFamily="2" charset="-122"/>
                <a:cs typeface="Times New Roman" panose="02020603050405020304" pitchFamily="18" charset="0"/>
              </a:rPr>
              <a:t>Los resultados de su investigación son significativos:</a:t>
            </a:r>
          </a:p>
          <a:p>
            <a:pPr algn="just">
              <a:spcAft>
                <a:spcPts val="900"/>
              </a:spcAft>
            </a:pPr>
            <a:endParaRPr lang="es-MX" sz="2000" dirty="0">
              <a:latin typeface="Century Gothic" panose="020B0502020202020204" pitchFamily="34" charset="0"/>
              <a:ea typeface="DengXian" panose="02010600030101010101" pitchFamily="2" charset="-122"/>
              <a:cs typeface="Times New Roman" panose="02020603050405020304" pitchFamily="18" charset="0"/>
            </a:endParaRPr>
          </a:p>
          <a:p>
            <a:pPr marL="457200" indent="-457200" algn="just">
              <a:spcAft>
                <a:spcPts val="900"/>
              </a:spcAft>
              <a:buFont typeface="+mj-lt"/>
              <a:buAutoNum type="arabicPeriod"/>
            </a:pPr>
            <a:r>
              <a:rPr lang="es-MX" sz="2000" dirty="0">
                <a:latin typeface="Century Gothic" panose="020B0502020202020204" pitchFamily="34" charset="0"/>
                <a:ea typeface="DengXian" panose="02010600030101010101" pitchFamily="2" charset="-122"/>
                <a:cs typeface="Times New Roman" panose="02020603050405020304" pitchFamily="18" charset="0"/>
              </a:rPr>
              <a:t>Densidad de siembra: Se demostró que los productores de maíz deben reconsiderar las densidades de siembra. Los tratamientos 2 y 3, que implicaron densidades más altas que las utilizadas típicamente por los agricultores locales, mostraron mayor adaptación y rendimientos.</a:t>
            </a:r>
          </a:p>
          <a:p>
            <a:pPr marL="457200" indent="-457200" algn="just">
              <a:spcAft>
                <a:spcPts val="900"/>
              </a:spcAft>
              <a:buFont typeface="+mj-lt"/>
              <a:buAutoNum type="arabicPeriod"/>
            </a:pPr>
            <a:r>
              <a:rPr lang="es-MX" sz="2000" dirty="0">
                <a:latin typeface="Century Gothic" panose="020B0502020202020204" pitchFamily="34" charset="0"/>
                <a:ea typeface="DengXian" panose="02010600030101010101" pitchFamily="2" charset="-122"/>
                <a:cs typeface="Times New Roman" panose="02020603050405020304" pitchFamily="18" charset="0"/>
              </a:rPr>
              <a:t>Manejo agroecológico: Se enfatizó la importancia de las prácticas agroecológicas. Estas prácticas no sólo promueven el equilibrio ecológico en los agroecosistemas, sino que también fomentan la presencia de insectos benéficos, los cuales juegan un papel crucial en el control biológico de plagas, la conservación de polinizadores y la reducción del uso de plaguicidas.</a:t>
            </a:r>
          </a:p>
          <a:p>
            <a:pPr marL="457200" indent="-457200" algn="just">
              <a:spcAft>
                <a:spcPts val="900"/>
              </a:spcAft>
              <a:buFont typeface="+mj-lt"/>
              <a:buAutoNum type="arabicPeriod"/>
            </a:pPr>
            <a:r>
              <a:rPr lang="es-MX" sz="2000" dirty="0">
                <a:latin typeface="Century Gothic" panose="020B0502020202020204" pitchFamily="34" charset="0"/>
                <a:ea typeface="DengXian" panose="02010600030101010101" pitchFamily="2" charset="-122"/>
                <a:cs typeface="Times New Roman" panose="02020603050405020304" pitchFamily="18" charset="0"/>
              </a:rPr>
              <a:t>Crecimiento y Desarrollo: En cuanto al crecimiento y desarrollo del maíz, las plantas no tratadas mostraron mayor altura y diámetro del tallo, sin embargo, las asperjadas con miel foliar mostraron un aumento significativo en el peso de los granos de maíz.</a:t>
            </a:r>
          </a:p>
          <a:p>
            <a:pPr algn="just">
              <a:spcAft>
                <a:spcPts val="900"/>
              </a:spcAft>
            </a:pPr>
            <a:endParaRPr lang="es-MX" sz="2000" dirty="0">
              <a:latin typeface="Century Gothic" panose="020B0502020202020204" pitchFamily="34" charset="0"/>
              <a:ea typeface="DengXian" panose="02010600030101010101" pitchFamily="2" charset="-122"/>
              <a:cs typeface="Times New Roman" panose="02020603050405020304" pitchFamily="18" charset="0"/>
            </a:endParaRPr>
          </a:p>
          <a:p>
            <a:pPr algn="ctr">
              <a:spcAft>
                <a:spcPts val="900"/>
              </a:spcAft>
            </a:pPr>
            <a:r>
              <a:rPr lang="es-MX" sz="2000" b="1" i="1" dirty="0">
                <a:solidFill>
                  <a:srgbClr val="0369A7"/>
                </a:solidFill>
                <a:latin typeface="Century Gothic" panose="020B0502020202020204" pitchFamily="34" charset="0"/>
                <a:ea typeface="DengXian" panose="02010600030101010101" pitchFamily="2" charset="-122"/>
                <a:cs typeface="Times New Roman" panose="02020603050405020304" pitchFamily="18" charset="0"/>
              </a:rPr>
              <a:t>“Estos hallazgos brindan información valiosa para optimizar las prácticas agrícolas en </a:t>
            </a:r>
            <a:r>
              <a:rPr lang="es-MX" sz="2000" b="1" i="1" dirty="0" err="1">
                <a:solidFill>
                  <a:srgbClr val="0369A7"/>
                </a:solidFill>
                <a:latin typeface="Century Gothic" panose="020B0502020202020204" pitchFamily="34" charset="0"/>
                <a:ea typeface="DengXian" panose="02010600030101010101" pitchFamily="2" charset="-122"/>
                <a:cs typeface="Times New Roman" panose="02020603050405020304" pitchFamily="18" charset="0"/>
              </a:rPr>
              <a:t>Bécal</a:t>
            </a:r>
            <a:r>
              <a:rPr lang="es-MX" sz="2000" b="1" i="1" dirty="0">
                <a:solidFill>
                  <a:srgbClr val="0369A7"/>
                </a:solidFill>
                <a:latin typeface="Century Gothic" panose="020B0502020202020204" pitchFamily="34" charset="0"/>
                <a:ea typeface="DengXian" panose="02010600030101010101" pitchFamily="2" charset="-122"/>
                <a:cs typeface="Times New Roman" panose="02020603050405020304" pitchFamily="18" charset="0"/>
              </a:rPr>
              <a:t> y mejorar la sostenibilidad del cultivo de maíz en la región”, afirmó el Dr. Felipe de Jesús González Rodríguez, director principal de los proyectos.</a:t>
            </a:r>
          </a:p>
          <a:p>
            <a:pPr algn="just">
              <a:spcAft>
                <a:spcPts val="900"/>
              </a:spcAft>
            </a:pPr>
            <a:endParaRPr lang="es-MX" sz="2000" dirty="0">
              <a:latin typeface="Century Gothic" panose="020B0502020202020204" pitchFamily="34" charset="0"/>
              <a:ea typeface="DengXian" panose="02010600030101010101" pitchFamily="2" charset="-122"/>
              <a:cs typeface="Times New Roman" panose="02020603050405020304" pitchFamily="18" charset="0"/>
            </a:endParaRPr>
          </a:p>
          <a:p>
            <a:pPr algn="just">
              <a:spcAft>
                <a:spcPts val="900"/>
              </a:spcAft>
            </a:pPr>
            <a:r>
              <a:rPr lang="es-MX" sz="2000" dirty="0">
                <a:latin typeface="Century Gothic" panose="020B0502020202020204" pitchFamily="34" charset="0"/>
                <a:ea typeface="DengXian" panose="02010600030101010101" pitchFamily="2" charset="-122"/>
                <a:cs typeface="Times New Roman" panose="02020603050405020304" pitchFamily="18" charset="0"/>
              </a:rPr>
              <a:t>El objetivo del proyecto Transformando la Educación Superior es formar agentes críticos de cambio que apoyen a la sociedad en la atención de sus necesidades. Es gratificante contar con estudiantes comprometidos con sus comunidades, identificando problemas, pero sobre todo, decididos a resolverlos.</a:t>
            </a:r>
          </a:p>
          <a:p>
            <a:pPr algn="just">
              <a:spcAft>
                <a:spcPts val="900"/>
              </a:spcAft>
            </a:pPr>
            <a:endParaRPr lang="es-MX" sz="2000" dirty="0">
              <a:latin typeface="Century Gothic" panose="020B0502020202020204" pitchFamily="34" charset="0"/>
              <a:ea typeface="DengXian" panose="02010600030101010101" pitchFamily="2" charset="-122"/>
              <a:cs typeface="Times New Roman" panose="02020603050405020304" pitchFamily="18" charset="0"/>
            </a:endParaRPr>
          </a:p>
          <a:p>
            <a:pPr algn="just">
              <a:spcAft>
                <a:spcPts val="900"/>
              </a:spcAft>
            </a:pPr>
            <a:r>
              <a:rPr lang="es-MX" sz="2000" dirty="0">
                <a:latin typeface="Century Gothic" panose="020B0502020202020204" pitchFamily="34" charset="0"/>
                <a:ea typeface="DengXian" panose="02010600030101010101" pitchFamily="2" charset="-122"/>
                <a:cs typeface="Times New Roman" panose="02020603050405020304" pitchFamily="18" charset="0"/>
              </a:rPr>
              <a:t>¡Felicitaciones a los estudiantes de Calkiní por completar con éxito sus proyectos de tesis!</a:t>
            </a:r>
            <a:endParaRPr lang="en-US" sz="2000" dirty="0">
              <a:latin typeface="Century Gothic" panose="020B0502020202020204" pitchFamily="34" charset="0"/>
              <a:ea typeface="DengXian" panose="02010600030101010101" pitchFamily="2" charset="-122"/>
              <a:cs typeface="Times New Roman" panose="02020603050405020304" pitchFamily="18" charset="0"/>
            </a:endParaRPr>
          </a:p>
        </p:txBody>
      </p:sp>
      <p:pic>
        <p:nvPicPr>
          <p:cNvPr id="30" name="Imagen 29" descr="Imagen que contiene dibujo&#10;&#10;Descripción generada automáticamente">
            <a:extLst>
              <a:ext uri="{FF2B5EF4-FFF2-40B4-BE49-F238E27FC236}">
                <a16:creationId xmlns:a16="http://schemas.microsoft.com/office/drawing/2014/main" id="{B8E4B40E-E1D2-B237-C9ED-83732474658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209149" y="32615568"/>
            <a:ext cx="825500" cy="825500"/>
          </a:xfrm>
          <a:prstGeom prst="rect">
            <a:avLst/>
          </a:prstGeom>
        </p:spPr>
      </p:pic>
      <p:pic>
        <p:nvPicPr>
          <p:cNvPr id="31" name="Imagen 30" descr="Imagen que contiene dibujo, luz&#10;&#10;Descripción generada automáticamente">
            <a:extLst>
              <a:ext uri="{FF2B5EF4-FFF2-40B4-BE49-F238E27FC236}">
                <a16:creationId xmlns:a16="http://schemas.microsoft.com/office/drawing/2014/main" id="{DF84B95E-7F92-4DEE-AD85-A025A42B79C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1508476" y="32636371"/>
            <a:ext cx="825500" cy="825500"/>
          </a:xfrm>
          <a:prstGeom prst="rect">
            <a:avLst/>
          </a:prstGeom>
        </p:spPr>
      </p:pic>
      <p:sp>
        <p:nvSpPr>
          <p:cNvPr id="32" name="CuadroTexto 31">
            <a:extLst>
              <a:ext uri="{FF2B5EF4-FFF2-40B4-BE49-F238E27FC236}">
                <a16:creationId xmlns:a16="http://schemas.microsoft.com/office/drawing/2014/main" id="{B8F8F31F-B4FB-D2FA-27C5-7629D297DC55}"/>
              </a:ext>
            </a:extLst>
          </p:cNvPr>
          <p:cNvSpPr txBox="1"/>
          <p:nvPr/>
        </p:nvSpPr>
        <p:spPr>
          <a:xfrm>
            <a:off x="7069574" y="32850518"/>
            <a:ext cx="3905236" cy="400110"/>
          </a:xfrm>
          <a:prstGeom prst="rect">
            <a:avLst/>
          </a:prstGeom>
          <a:noFill/>
        </p:spPr>
        <p:txBody>
          <a:bodyPr wrap="none" rtlCol="0">
            <a:spAutoFit/>
          </a:bodyPr>
          <a:lstStyle/>
          <a:p>
            <a:r>
              <a:rPr lang="es-CR" sz="2000" dirty="0" err="1">
                <a:solidFill>
                  <a:schemeClr val="bg1"/>
                </a:solidFill>
                <a:latin typeface="Century Gothic" panose="020B0502020202020204" pitchFamily="34" charset="0"/>
              </a:rPr>
              <a:t>Transforminghigher.education</a:t>
            </a:r>
            <a:endParaRPr lang="es-CR" sz="2000" dirty="0">
              <a:solidFill>
                <a:schemeClr val="bg1"/>
              </a:solidFill>
              <a:latin typeface="Century Gothic" panose="020B0502020202020204" pitchFamily="34" charset="0"/>
            </a:endParaRPr>
          </a:p>
        </p:txBody>
      </p:sp>
      <p:sp>
        <p:nvSpPr>
          <p:cNvPr id="33" name="CuadroTexto 32">
            <a:extLst>
              <a:ext uri="{FF2B5EF4-FFF2-40B4-BE49-F238E27FC236}">
                <a16:creationId xmlns:a16="http://schemas.microsoft.com/office/drawing/2014/main" id="{9A2FE121-06A6-6DF0-BF01-52A0762307F7}"/>
              </a:ext>
            </a:extLst>
          </p:cNvPr>
          <p:cNvSpPr txBox="1"/>
          <p:nvPr/>
        </p:nvSpPr>
        <p:spPr>
          <a:xfrm>
            <a:off x="12446048" y="32871322"/>
            <a:ext cx="4502251" cy="400110"/>
          </a:xfrm>
          <a:prstGeom prst="rect">
            <a:avLst/>
          </a:prstGeom>
          <a:noFill/>
        </p:spPr>
        <p:txBody>
          <a:bodyPr wrap="square" rtlCol="0">
            <a:spAutoFit/>
          </a:bodyPr>
          <a:lstStyle/>
          <a:p>
            <a:r>
              <a:rPr lang="es-CR" sz="2000" dirty="0">
                <a:solidFill>
                  <a:schemeClr val="bg1"/>
                </a:solidFill>
                <a:latin typeface="Century Gothic" panose="020B0502020202020204" pitchFamily="34" charset="0"/>
              </a:rPr>
              <a:t>transform.edu@aub.edu.lb</a:t>
            </a:r>
          </a:p>
        </p:txBody>
      </p:sp>
      <p:sp>
        <p:nvSpPr>
          <p:cNvPr id="12" name="CuadroTexto 11">
            <a:extLst>
              <a:ext uri="{FF2B5EF4-FFF2-40B4-BE49-F238E27FC236}">
                <a16:creationId xmlns:a16="http://schemas.microsoft.com/office/drawing/2014/main" id="{13B9BF50-8D23-B2D4-8265-3D3D2085A65E}"/>
              </a:ext>
            </a:extLst>
          </p:cNvPr>
          <p:cNvSpPr txBox="1"/>
          <p:nvPr/>
        </p:nvSpPr>
        <p:spPr>
          <a:xfrm>
            <a:off x="1309785" y="1088694"/>
            <a:ext cx="16554254" cy="1569404"/>
          </a:xfrm>
          <a:prstGeom prst="rect">
            <a:avLst/>
          </a:prstGeom>
          <a:noFill/>
        </p:spPr>
        <p:txBody>
          <a:bodyPr wrap="square" rtlCol="0">
            <a:spAutoFit/>
          </a:bodyPr>
          <a:lstStyle/>
          <a:p>
            <a:pPr algn="ctr"/>
            <a:r>
              <a:rPr lang="es-MX" sz="4799" b="1" dirty="0">
                <a:solidFill>
                  <a:srgbClr val="0369A7"/>
                </a:solidFill>
                <a:latin typeface="Century Gothic" panose="020B0502020202020204" pitchFamily="34" charset="0"/>
              </a:rPr>
              <a:t>APLICACIÓN DEL CONOCIMIENTO UNIVERSITARIO A LOS RETOS DE LA PRODUCCIÓN DE MAÍZ</a:t>
            </a:r>
            <a:endParaRPr lang="en-US" sz="4799" b="1" dirty="0">
              <a:solidFill>
                <a:srgbClr val="0369A7"/>
              </a:solidFill>
              <a:latin typeface="Century Gothic" panose="020B0502020202020204" pitchFamily="34" charset="0"/>
            </a:endParaRPr>
          </a:p>
        </p:txBody>
      </p:sp>
      <p:pic>
        <p:nvPicPr>
          <p:cNvPr id="6" name="Imagen 5" descr="Un pájaro parado en un bosque&#10;&#10;Descripción generada automáticamente con confianza baja">
            <a:extLst>
              <a:ext uri="{FF2B5EF4-FFF2-40B4-BE49-F238E27FC236}">
                <a16:creationId xmlns:a16="http://schemas.microsoft.com/office/drawing/2014/main" id="{9B7020F5-8D71-72C9-1AC1-AC67EB5FE7EE}"/>
              </a:ext>
            </a:extLst>
          </p:cNvPr>
          <p:cNvPicPr>
            <a:picLocks noChangeAspect="1"/>
          </p:cNvPicPr>
          <p:nvPr/>
        </p:nvPicPr>
        <p:blipFill>
          <a:blip r:embed="rId8"/>
          <a:stretch>
            <a:fillRect/>
          </a:stretch>
        </p:blipFill>
        <p:spPr>
          <a:xfrm rot="5400000">
            <a:off x="605213" y="13610128"/>
            <a:ext cx="5974280" cy="4480710"/>
          </a:xfrm>
          <a:prstGeom prst="rect">
            <a:avLst/>
          </a:prstGeom>
        </p:spPr>
      </p:pic>
      <p:pic>
        <p:nvPicPr>
          <p:cNvPr id="9" name="Imagen 8" descr="Un hombre con un plátano en la mano&#10;&#10;Descripción generada automáticamente con confianza media">
            <a:extLst>
              <a:ext uri="{FF2B5EF4-FFF2-40B4-BE49-F238E27FC236}">
                <a16:creationId xmlns:a16="http://schemas.microsoft.com/office/drawing/2014/main" id="{F9BC7B2C-5139-81A4-3C0B-A0ABFB671505}"/>
              </a:ext>
            </a:extLst>
          </p:cNvPr>
          <p:cNvPicPr>
            <a:picLocks noChangeAspect="1"/>
          </p:cNvPicPr>
          <p:nvPr/>
        </p:nvPicPr>
        <p:blipFill>
          <a:blip r:embed="rId9"/>
          <a:srcRect t="6591" b="20209"/>
          <a:stretch/>
        </p:blipFill>
        <p:spPr>
          <a:xfrm>
            <a:off x="1309785" y="3106876"/>
            <a:ext cx="16301941" cy="8949713"/>
          </a:xfrm>
          <a:prstGeom prst="round2DiagRect">
            <a:avLst/>
          </a:prstGeom>
        </p:spPr>
      </p:pic>
      <p:pic>
        <p:nvPicPr>
          <p:cNvPr id="13" name="Imagen 12" descr="Imagen que contiene pasto, exterior, pequeño, pieza&#10;&#10;Descripción generada automáticamente">
            <a:extLst>
              <a:ext uri="{FF2B5EF4-FFF2-40B4-BE49-F238E27FC236}">
                <a16:creationId xmlns:a16="http://schemas.microsoft.com/office/drawing/2014/main" id="{241F788F-4D4C-05EE-42FD-3F9955596898}"/>
              </a:ext>
            </a:extLst>
          </p:cNvPr>
          <p:cNvPicPr>
            <a:picLocks noChangeAspect="1"/>
          </p:cNvPicPr>
          <p:nvPr/>
        </p:nvPicPr>
        <p:blipFill>
          <a:blip r:embed="rId10"/>
          <a:stretch>
            <a:fillRect/>
          </a:stretch>
        </p:blipFill>
        <p:spPr>
          <a:xfrm>
            <a:off x="1309785" y="19816273"/>
            <a:ext cx="4480713" cy="5974282"/>
          </a:xfrm>
          <a:prstGeom prst="rect">
            <a:avLst/>
          </a:prstGeom>
        </p:spPr>
      </p:pic>
      <p:pic>
        <p:nvPicPr>
          <p:cNvPr id="15" name="Imagen 14" descr="Un hombre en un campo de tierra&#10;&#10;Descripción generada automáticamente con confianza baja">
            <a:extLst>
              <a:ext uri="{FF2B5EF4-FFF2-40B4-BE49-F238E27FC236}">
                <a16:creationId xmlns:a16="http://schemas.microsoft.com/office/drawing/2014/main" id="{9EE5722A-B12C-840B-0A2E-7AE4C4D5A609}"/>
              </a:ext>
            </a:extLst>
          </p:cNvPr>
          <p:cNvPicPr>
            <a:picLocks noChangeAspect="1"/>
          </p:cNvPicPr>
          <p:nvPr/>
        </p:nvPicPr>
        <p:blipFill>
          <a:blip r:embed="rId11"/>
          <a:srcRect l="-520" t="6005" r="520" b="17022"/>
          <a:stretch/>
        </p:blipFill>
        <p:spPr>
          <a:xfrm>
            <a:off x="1351998" y="26769206"/>
            <a:ext cx="4480714" cy="4598628"/>
          </a:xfrm>
          <a:prstGeom prst="rect">
            <a:avLst/>
          </a:prstGeom>
        </p:spPr>
      </p:pic>
      <p:sp>
        <p:nvSpPr>
          <p:cNvPr id="4" name="CuadroTexto 3">
            <a:extLst>
              <a:ext uri="{FF2B5EF4-FFF2-40B4-BE49-F238E27FC236}">
                <a16:creationId xmlns:a16="http://schemas.microsoft.com/office/drawing/2014/main" id="{3B7C338F-1773-8C5C-5918-B1914ED57FBE}"/>
              </a:ext>
            </a:extLst>
          </p:cNvPr>
          <p:cNvSpPr txBox="1"/>
          <p:nvPr/>
        </p:nvSpPr>
        <p:spPr>
          <a:xfrm>
            <a:off x="2743200" y="32747951"/>
            <a:ext cx="2822799" cy="584647"/>
          </a:xfrm>
          <a:prstGeom prst="rect">
            <a:avLst/>
          </a:prstGeom>
          <a:noFill/>
        </p:spPr>
        <p:txBody>
          <a:bodyPr wrap="square" rtlCol="0">
            <a:spAutoFit/>
          </a:bodyPr>
          <a:lstStyle/>
          <a:p>
            <a:r>
              <a:rPr lang="es-CR" sz="3199" b="1" dirty="0">
                <a:solidFill>
                  <a:schemeClr val="bg1"/>
                </a:solidFill>
                <a:latin typeface="Century Gothic" panose="020B0502020202020204" pitchFamily="34" charset="0"/>
              </a:rPr>
              <a:t>Contáctenos</a:t>
            </a:r>
          </a:p>
        </p:txBody>
      </p:sp>
    </p:spTree>
    <p:extLst>
      <p:ext uri="{BB962C8B-B14F-4D97-AF65-F5344CB8AC3E}">
        <p14:creationId xmlns:p14="http://schemas.microsoft.com/office/powerpoint/2010/main" val="4020853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644546-6520-E419-6CFC-510698937E4E}"/>
            </a:ext>
          </a:extLst>
        </p:cNvPr>
        <p:cNvGrpSpPr/>
        <p:nvPr/>
      </p:nvGrpSpPr>
      <p:grpSpPr>
        <a:xfrm>
          <a:off x="0" y="0"/>
          <a:ext cx="0" cy="0"/>
          <a:chOff x="0" y="0"/>
          <a:chExt cx="0" cy="0"/>
        </a:xfrm>
      </p:grpSpPr>
      <p:pic>
        <p:nvPicPr>
          <p:cNvPr id="3" name="Imagen 2" descr="Imagen que contiene Icono&#10;&#10;Descripción generada automáticamente">
            <a:extLst>
              <a:ext uri="{FF2B5EF4-FFF2-40B4-BE49-F238E27FC236}">
                <a16:creationId xmlns:a16="http://schemas.microsoft.com/office/drawing/2014/main" id="{71B924EA-3E0D-30F5-A14A-DAE3CBF5671B}"/>
              </a:ext>
            </a:extLst>
          </p:cNvPr>
          <p:cNvPicPr>
            <a:picLocks noChangeAspect="1"/>
          </p:cNvPicPr>
          <p:nvPr/>
        </p:nvPicPr>
        <p:blipFill>
          <a:blip r:embed="rId3"/>
          <a:stretch>
            <a:fillRect/>
          </a:stretch>
        </p:blipFill>
        <p:spPr>
          <a:xfrm>
            <a:off x="0" y="15299"/>
            <a:ext cx="19173825" cy="33817501"/>
          </a:xfrm>
          <a:prstGeom prst="rect">
            <a:avLst/>
          </a:prstGeom>
        </p:spPr>
      </p:pic>
      <p:sp>
        <p:nvSpPr>
          <p:cNvPr id="2" name="CuadroTexto 1">
            <a:extLst>
              <a:ext uri="{FF2B5EF4-FFF2-40B4-BE49-F238E27FC236}">
                <a16:creationId xmlns:a16="http://schemas.microsoft.com/office/drawing/2014/main" id="{5896375A-B344-1489-0A81-1A7A0E5035EB}"/>
              </a:ext>
            </a:extLst>
          </p:cNvPr>
          <p:cNvSpPr txBox="1"/>
          <p:nvPr/>
        </p:nvSpPr>
        <p:spPr>
          <a:xfrm>
            <a:off x="1108104" y="3626239"/>
            <a:ext cx="16957621" cy="7478970"/>
          </a:xfrm>
          <a:prstGeom prst="rect">
            <a:avLst/>
          </a:prstGeom>
          <a:noFill/>
        </p:spPr>
        <p:txBody>
          <a:bodyPr wrap="square" rtlCol="0">
            <a:spAutoFit/>
          </a:bodyPr>
          <a:lstStyle/>
          <a:p>
            <a:pPr algn="just">
              <a:spcAft>
                <a:spcPts val="900"/>
              </a:spcAft>
            </a:pPr>
            <a:r>
              <a:rPr lang="es-MX" sz="2000" dirty="0">
                <a:latin typeface="Century Gothic" panose="020B0502020202020204" pitchFamily="34" charset="0"/>
                <a:ea typeface="DengXian" panose="02010600030101010101" pitchFamily="2" charset="-122"/>
                <a:cs typeface="Times New Roman" panose="02020603050405020304" pitchFamily="18" charset="0"/>
              </a:rPr>
              <a:t>El Tecnológico Nacional de México, Campus Conkal (TI Conkal), refrendó su compromiso con la excelencia académica y los valores humanos al reconocer a sus estudiantes más destacados como parte del proyecto Transformando la Educación Superior.</a:t>
            </a:r>
          </a:p>
          <a:p>
            <a:pPr algn="just">
              <a:spcAft>
                <a:spcPts val="900"/>
              </a:spcAft>
            </a:pPr>
            <a:r>
              <a:rPr lang="es-MX" sz="2000" dirty="0">
                <a:latin typeface="Century Gothic" panose="020B0502020202020204" pitchFamily="34" charset="0"/>
                <a:ea typeface="DengXian" panose="02010600030101010101" pitchFamily="2" charset="-122"/>
                <a:cs typeface="Times New Roman" panose="02020603050405020304" pitchFamily="18" charset="0"/>
              </a:rPr>
              <a:t>Este evento tiene como objetivo inspirar a la comunidad estudiantil y celebrar el esfuerzo, la dedicación y el talento de quienes han destacado en diversas áreas. Durante la ceremonia, se reconoció a los estudiantes por su desempeño académico, liderazgo, participación en actividades extracurriculares y compromiso social.</a:t>
            </a:r>
          </a:p>
          <a:p>
            <a:pPr algn="just">
              <a:spcAft>
                <a:spcPts val="900"/>
              </a:spcAft>
            </a:pPr>
            <a:endParaRPr lang="es-MX" sz="2000" dirty="0">
              <a:latin typeface="Century Gothic" panose="020B0502020202020204" pitchFamily="34" charset="0"/>
              <a:ea typeface="DengXian" panose="02010600030101010101" pitchFamily="2" charset="-122"/>
              <a:cs typeface="Times New Roman" panose="02020603050405020304" pitchFamily="18" charset="0"/>
            </a:endParaRPr>
          </a:p>
          <a:p>
            <a:pPr algn="just">
              <a:spcAft>
                <a:spcPts val="900"/>
              </a:spcAft>
            </a:pPr>
            <a:r>
              <a:rPr lang="es-MX" sz="2000" dirty="0">
                <a:latin typeface="Century Gothic" panose="020B0502020202020204" pitchFamily="34" charset="0"/>
                <a:ea typeface="DengXian" panose="02010600030101010101" pitchFamily="2" charset="-122"/>
                <a:cs typeface="Times New Roman" panose="02020603050405020304" pitchFamily="18" charset="0"/>
              </a:rPr>
              <a:t>Los premiados fueron:</a:t>
            </a:r>
          </a:p>
          <a:p>
            <a:pPr marL="342900" indent="-342900" algn="just">
              <a:spcAft>
                <a:spcPts val="900"/>
              </a:spcAft>
              <a:buFont typeface="Arial" panose="020B0604020202020204" pitchFamily="34" charset="0"/>
              <a:buChar char="•"/>
            </a:pPr>
            <a:r>
              <a:rPr lang="es-MX" sz="2000" dirty="0">
                <a:latin typeface="Century Gothic" panose="020B0502020202020204" pitchFamily="34" charset="0"/>
                <a:ea typeface="DengXian" panose="02010600030101010101" pitchFamily="2" charset="-122"/>
                <a:cs typeface="Times New Roman" panose="02020603050405020304" pitchFamily="18" charset="0"/>
              </a:rPr>
              <a:t>José Carlos García Aldana: Estudiante de 3er semestre de Ingeniería Agrícola con amplia experiencia en agricultura urbana. Ha contribuido realizando talleres en la comunidad de Conkal, enfocándose en la producción de lombricomposta y plaguicidas naturales.</a:t>
            </a:r>
          </a:p>
          <a:p>
            <a:pPr marL="342900" indent="-342900" algn="just">
              <a:spcAft>
                <a:spcPts val="900"/>
              </a:spcAft>
              <a:buFont typeface="Arial" panose="020B0604020202020204" pitchFamily="34" charset="0"/>
              <a:buChar char="•"/>
            </a:pPr>
            <a:r>
              <a:rPr lang="es-MX" sz="2000" dirty="0">
                <a:latin typeface="Century Gothic" panose="020B0502020202020204" pitchFamily="34" charset="0"/>
                <a:ea typeface="DengXian" panose="02010600030101010101" pitchFamily="2" charset="-122"/>
                <a:cs typeface="Times New Roman" panose="02020603050405020304" pitchFamily="18" charset="0"/>
              </a:rPr>
              <a:t>Ana Carolina Uitz Chin: Egresada en proceso de obtención del título de Ingeniería Agrícola (Generación 2019-2023) con un promedio de 91.1. Forma parte de la primera generación de estudiantes formados bajo el modelo de los Cinco Elementos del Éxito y participó en el Foro Internacional de Intercambio de Experiencias entre estudiantes del proyecto Transformando la Educación Superior.</a:t>
            </a:r>
          </a:p>
          <a:p>
            <a:pPr marL="342900" indent="-342900" algn="just">
              <a:spcAft>
                <a:spcPts val="900"/>
              </a:spcAft>
              <a:buFont typeface="Arial" panose="020B0604020202020204" pitchFamily="34" charset="0"/>
              <a:buChar char="•"/>
            </a:pPr>
            <a:r>
              <a:rPr lang="es-MX" sz="2000" dirty="0">
                <a:latin typeface="Century Gothic" panose="020B0502020202020204" pitchFamily="34" charset="0"/>
                <a:ea typeface="DengXian" panose="02010600030101010101" pitchFamily="2" charset="-122"/>
                <a:cs typeface="Times New Roman" panose="02020603050405020304" pitchFamily="18" charset="0"/>
              </a:rPr>
              <a:t>Yoli Amairani Castañeda Chan: Estudiante de residencia en Ingeniería Agrícola. También participó en el Foro Internacional de Intercambio de Experiencias entre estudiantes del proyecto Transformando la Educación Superior y fue miembro del equipo de softbol femenino del TecNM Campus Conkal. Adicionalmente, compitió en el LXVI Pre-Nacional Deportivo del TecNM, donde su equipo obtuvo el segundo lugar.</a:t>
            </a:r>
          </a:p>
          <a:p>
            <a:pPr algn="just">
              <a:spcAft>
                <a:spcPts val="900"/>
              </a:spcAft>
            </a:pPr>
            <a:endParaRPr lang="es-MX" sz="2000" dirty="0">
              <a:latin typeface="Century Gothic" panose="020B0502020202020204" pitchFamily="34" charset="0"/>
              <a:ea typeface="DengXian" panose="02010600030101010101" pitchFamily="2" charset="-122"/>
              <a:cs typeface="Times New Roman" panose="02020603050405020304" pitchFamily="18" charset="0"/>
            </a:endParaRPr>
          </a:p>
          <a:p>
            <a:pPr algn="just">
              <a:spcAft>
                <a:spcPts val="900"/>
              </a:spcAft>
            </a:pPr>
            <a:r>
              <a:rPr lang="es-MX" sz="2000" dirty="0">
                <a:latin typeface="Century Gothic" panose="020B0502020202020204" pitchFamily="34" charset="0"/>
                <a:ea typeface="DengXian" panose="02010600030101010101" pitchFamily="2" charset="-122"/>
                <a:cs typeface="Times New Roman" panose="02020603050405020304" pitchFamily="18" charset="0"/>
              </a:rPr>
              <a:t>Para este boletín, tuvimos la oportunidad de hablar con José Carlos y Ana Carolina, cuyas entrevistas se pueden ver en el canal de YouTube de Transformando la Educación Superior haciendo clic en la imagen de abajo.</a:t>
            </a:r>
            <a:endParaRPr lang="en-US" sz="2000" dirty="0">
              <a:latin typeface="Century Gothic" panose="020B0502020202020204" pitchFamily="34" charset="0"/>
              <a:ea typeface="DengXian" panose="02010600030101010101" pitchFamily="2" charset="-122"/>
              <a:cs typeface="Times New Roman" panose="02020603050405020304" pitchFamily="18" charset="0"/>
            </a:endParaRPr>
          </a:p>
        </p:txBody>
      </p:sp>
      <p:sp>
        <p:nvSpPr>
          <p:cNvPr id="29" name="CuadroTexto 28">
            <a:extLst>
              <a:ext uri="{FF2B5EF4-FFF2-40B4-BE49-F238E27FC236}">
                <a16:creationId xmlns:a16="http://schemas.microsoft.com/office/drawing/2014/main" id="{06BD579A-D4B8-E40A-53E2-AC51EE51AD6C}"/>
              </a:ext>
            </a:extLst>
          </p:cNvPr>
          <p:cNvSpPr txBox="1"/>
          <p:nvPr/>
        </p:nvSpPr>
        <p:spPr>
          <a:xfrm>
            <a:off x="2743200" y="32747951"/>
            <a:ext cx="2822799" cy="584647"/>
          </a:xfrm>
          <a:prstGeom prst="rect">
            <a:avLst/>
          </a:prstGeom>
          <a:noFill/>
        </p:spPr>
        <p:txBody>
          <a:bodyPr wrap="square" rtlCol="0">
            <a:spAutoFit/>
          </a:bodyPr>
          <a:lstStyle/>
          <a:p>
            <a:r>
              <a:rPr lang="es-CR" sz="3199" b="1" dirty="0">
                <a:solidFill>
                  <a:schemeClr val="bg1"/>
                </a:solidFill>
                <a:latin typeface="Century Gothic" panose="020B0502020202020204" pitchFamily="34" charset="0"/>
              </a:rPr>
              <a:t>Contáctenos</a:t>
            </a:r>
          </a:p>
        </p:txBody>
      </p:sp>
      <p:pic>
        <p:nvPicPr>
          <p:cNvPr id="30" name="Imagen 29" descr="Imagen que contiene dibujo&#10;&#10;Descripción generada automáticamente">
            <a:extLst>
              <a:ext uri="{FF2B5EF4-FFF2-40B4-BE49-F238E27FC236}">
                <a16:creationId xmlns:a16="http://schemas.microsoft.com/office/drawing/2014/main" id="{D885FB6F-F12F-4EF0-4560-512782F146E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09149" y="32615568"/>
            <a:ext cx="825500" cy="825500"/>
          </a:xfrm>
          <a:prstGeom prst="rect">
            <a:avLst/>
          </a:prstGeom>
        </p:spPr>
      </p:pic>
      <p:pic>
        <p:nvPicPr>
          <p:cNvPr id="31" name="Imagen 30" descr="Imagen que contiene dibujo, luz&#10;&#10;Descripción generada automáticamente">
            <a:extLst>
              <a:ext uri="{FF2B5EF4-FFF2-40B4-BE49-F238E27FC236}">
                <a16:creationId xmlns:a16="http://schemas.microsoft.com/office/drawing/2014/main" id="{C6DBB6E2-B57B-BD06-2D24-2D3C0C3E8B2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508476" y="32636371"/>
            <a:ext cx="825500" cy="825500"/>
          </a:xfrm>
          <a:prstGeom prst="rect">
            <a:avLst/>
          </a:prstGeom>
        </p:spPr>
      </p:pic>
      <p:sp>
        <p:nvSpPr>
          <p:cNvPr id="32" name="CuadroTexto 31">
            <a:extLst>
              <a:ext uri="{FF2B5EF4-FFF2-40B4-BE49-F238E27FC236}">
                <a16:creationId xmlns:a16="http://schemas.microsoft.com/office/drawing/2014/main" id="{92B4A3A3-7DBC-94C8-91CB-2567860E58CF}"/>
              </a:ext>
            </a:extLst>
          </p:cNvPr>
          <p:cNvSpPr txBox="1"/>
          <p:nvPr/>
        </p:nvSpPr>
        <p:spPr>
          <a:xfrm>
            <a:off x="7069574" y="32850518"/>
            <a:ext cx="3905236" cy="400110"/>
          </a:xfrm>
          <a:prstGeom prst="rect">
            <a:avLst/>
          </a:prstGeom>
          <a:noFill/>
        </p:spPr>
        <p:txBody>
          <a:bodyPr wrap="none" rtlCol="0">
            <a:spAutoFit/>
          </a:bodyPr>
          <a:lstStyle/>
          <a:p>
            <a:r>
              <a:rPr lang="es-CR" sz="2000" dirty="0" err="1">
                <a:solidFill>
                  <a:schemeClr val="bg1"/>
                </a:solidFill>
                <a:latin typeface="Century Gothic" panose="020B0502020202020204" pitchFamily="34" charset="0"/>
              </a:rPr>
              <a:t>Transforminghigher.education</a:t>
            </a:r>
            <a:endParaRPr lang="es-CR" sz="2000" dirty="0">
              <a:solidFill>
                <a:schemeClr val="bg1"/>
              </a:solidFill>
              <a:latin typeface="Century Gothic" panose="020B0502020202020204" pitchFamily="34" charset="0"/>
            </a:endParaRPr>
          </a:p>
        </p:txBody>
      </p:sp>
      <p:sp>
        <p:nvSpPr>
          <p:cNvPr id="33" name="CuadroTexto 32">
            <a:extLst>
              <a:ext uri="{FF2B5EF4-FFF2-40B4-BE49-F238E27FC236}">
                <a16:creationId xmlns:a16="http://schemas.microsoft.com/office/drawing/2014/main" id="{D83BD04C-AC45-9379-BC13-105993EA05E0}"/>
              </a:ext>
            </a:extLst>
          </p:cNvPr>
          <p:cNvSpPr txBox="1"/>
          <p:nvPr/>
        </p:nvSpPr>
        <p:spPr>
          <a:xfrm>
            <a:off x="12446048" y="32871322"/>
            <a:ext cx="4502251" cy="400110"/>
          </a:xfrm>
          <a:prstGeom prst="rect">
            <a:avLst/>
          </a:prstGeom>
          <a:noFill/>
        </p:spPr>
        <p:txBody>
          <a:bodyPr wrap="square" rtlCol="0">
            <a:spAutoFit/>
          </a:bodyPr>
          <a:lstStyle/>
          <a:p>
            <a:r>
              <a:rPr lang="es-CR" sz="2000" dirty="0">
                <a:solidFill>
                  <a:schemeClr val="bg1"/>
                </a:solidFill>
                <a:latin typeface="Century Gothic" panose="020B0502020202020204" pitchFamily="34" charset="0"/>
              </a:rPr>
              <a:t>transform.edu@aub.edu.lb</a:t>
            </a:r>
          </a:p>
        </p:txBody>
      </p:sp>
      <p:sp>
        <p:nvSpPr>
          <p:cNvPr id="12" name="CuadroTexto 11">
            <a:extLst>
              <a:ext uri="{FF2B5EF4-FFF2-40B4-BE49-F238E27FC236}">
                <a16:creationId xmlns:a16="http://schemas.microsoft.com/office/drawing/2014/main" id="{742C44F3-152B-5880-AEFD-B573D3899B74}"/>
              </a:ext>
            </a:extLst>
          </p:cNvPr>
          <p:cNvSpPr txBox="1"/>
          <p:nvPr/>
        </p:nvSpPr>
        <p:spPr>
          <a:xfrm>
            <a:off x="906418" y="812396"/>
            <a:ext cx="17159306" cy="2307939"/>
          </a:xfrm>
          <a:prstGeom prst="rect">
            <a:avLst/>
          </a:prstGeom>
          <a:noFill/>
        </p:spPr>
        <p:txBody>
          <a:bodyPr wrap="square" rtlCol="0">
            <a:spAutoFit/>
          </a:bodyPr>
          <a:lstStyle/>
          <a:p>
            <a:pPr algn="ctr"/>
            <a:r>
              <a:rPr lang="es-MX" sz="4799" b="1" dirty="0">
                <a:solidFill>
                  <a:srgbClr val="0369A7"/>
                </a:solidFill>
                <a:latin typeface="Century Gothic" panose="020B0502020202020204" pitchFamily="34" charset="0"/>
              </a:rPr>
              <a:t>CELEBRANDO EL ÉXITO: ​​RECONOCIMIENTO A ALUMNOS DESTACADOS DEL TECNOLÓGICO NACIONAL DE MÉXICO, CAMPUS CONKAL</a:t>
            </a:r>
            <a:endParaRPr lang="en-US" sz="4799" b="1" dirty="0">
              <a:solidFill>
                <a:srgbClr val="0369A7"/>
              </a:solidFill>
              <a:latin typeface="Century Gothic" panose="020B0502020202020204" pitchFamily="34" charset="0"/>
            </a:endParaRPr>
          </a:p>
        </p:txBody>
      </p:sp>
      <p:pic>
        <p:nvPicPr>
          <p:cNvPr id="8" name="Imagen 7" descr="Una captura de pantalla de un celular con texto e imágenes&#10;&#10;Descripción generada automáticamente con confianza media">
            <a:hlinkClick r:id="rId6"/>
            <a:extLst>
              <a:ext uri="{FF2B5EF4-FFF2-40B4-BE49-F238E27FC236}">
                <a16:creationId xmlns:a16="http://schemas.microsoft.com/office/drawing/2014/main" id="{50BED1B9-5579-A674-7CA7-5221D3C0DECD}"/>
              </a:ext>
            </a:extLst>
          </p:cNvPr>
          <p:cNvPicPr>
            <a:picLocks noChangeAspect="1"/>
          </p:cNvPicPr>
          <p:nvPr/>
        </p:nvPicPr>
        <p:blipFill>
          <a:blip r:embed="rId7"/>
          <a:stretch>
            <a:fillRect/>
          </a:stretch>
        </p:blipFill>
        <p:spPr>
          <a:xfrm>
            <a:off x="4892114" y="11457732"/>
            <a:ext cx="9389595" cy="6516834"/>
          </a:xfrm>
          <a:prstGeom prst="rect">
            <a:avLst/>
          </a:prstGeom>
        </p:spPr>
      </p:pic>
      <p:sp>
        <p:nvSpPr>
          <p:cNvPr id="6" name="Diagrama de flujo: conector 5">
            <a:extLst>
              <a:ext uri="{FF2B5EF4-FFF2-40B4-BE49-F238E27FC236}">
                <a16:creationId xmlns:a16="http://schemas.microsoft.com/office/drawing/2014/main" id="{183563C7-D273-2417-C407-0A22FF4181F4}"/>
              </a:ext>
            </a:extLst>
          </p:cNvPr>
          <p:cNvSpPr/>
          <p:nvPr/>
        </p:nvSpPr>
        <p:spPr>
          <a:xfrm>
            <a:off x="8221489" y="13207810"/>
            <a:ext cx="2999873" cy="2823411"/>
          </a:xfrm>
          <a:prstGeom prst="flowChartConnector">
            <a:avLst/>
          </a:prstGeom>
          <a:noFill/>
          <a:ln w="76200">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7" name="Triángulo isósceles 6">
            <a:extLst>
              <a:ext uri="{FF2B5EF4-FFF2-40B4-BE49-F238E27FC236}">
                <a16:creationId xmlns:a16="http://schemas.microsoft.com/office/drawing/2014/main" id="{B1D8F8B2-41D7-B8D4-FAA0-73C10696BDF7}"/>
              </a:ext>
            </a:extLst>
          </p:cNvPr>
          <p:cNvSpPr/>
          <p:nvPr/>
        </p:nvSpPr>
        <p:spPr>
          <a:xfrm rot="5400000">
            <a:off x="9125355" y="14109290"/>
            <a:ext cx="1584108" cy="1064357"/>
          </a:xfrm>
          <a:prstGeom prst="triangle">
            <a:avLst/>
          </a:prstGeom>
          <a:solidFill>
            <a:srgbClr val="ED7D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1" name="CuadroTexto 10">
            <a:extLst>
              <a:ext uri="{FF2B5EF4-FFF2-40B4-BE49-F238E27FC236}">
                <a16:creationId xmlns:a16="http://schemas.microsoft.com/office/drawing/2014/main" id="{CA6D5054-C1DE-FF62-2A92-6C7E19734078}"/>
              </a:ext>
            </a:extLst>
          </p:cNvPr>
          <p:cNvSpPr txBox="1"/>
          <p:nvPr/>
        </p:nvSpPr>
        <p:spPr>
          <a:xfrm>
            <a:off x="1108104" y="18387245"/>
            <a:ext cx="16957620" cy="12895838"/>
          </a:xfrm>
          <a:prstGeom prst="rect">
            <a:avLst/>
          </a:prstGeom>
          <a:noFill/>
        </p:spPr>
        <p:txBody>
          <a:bodyPr wrap="square" rtlCol="0">
            <a:spAutoFit/>
          </a:bodyPr>
          <a:lstStyle/>
          <a:p>
            <a:pPr algn="just">
              <a:spcAft>
                <a:spcPts val="900"/>
              </a:spcAft>
            </a:pPr>
            <a:r>
              <a:rPr lang="en-US" sz="3200" b="1" dirty="0" err="1">
                <a:solidFill>
                  <a:srgbClr val="0369A7"/>
                </a:solidFill>
                <a:latin typeface="Century Gothic" panose="020B0502020202020204" pitchFamily="34" charset="0"/>
                <a:ea typeface="DengXian" panose="02010600030101010101" pitchFamily="2" charset="-122"/>
                <a:cs typeface="Times New Roman" panose="02020603050405020304" pitchFamily="18" charset="0"/>
              </a:rPr>
              <a:t>Apoyo</a:t>
            </a:r>
            <a:r>
              <a:rPr lang="en-US" sz="3200" b="1" dirty="0">
                <a:solidFill>
                  <a:srgbClr val="0369A7"/>
                </a:solidFill>
                <a:latin typeface="Century Gothic" panose="020B0502020202020204" pitchFamily="34" charset="0"/>
                <a:ea typeface="DengXian" panose="02010600030101010101" pitchFamily="2" charset="-122"/>
                <a:cs typeface="Times New Roman" panose="02020603050405020304" pitchFamily="18" charset="0"/>
              </a:rPr>
              <a:t> </a:t>
            </a:r>
            <a:r>
              <a:rPr lang="en-US" sz="3200" b="1" dirty="0" err="1">
                <a:solidFill>
                  <a:srgbClr val="0369A7"/>
                </a:solidFill>
                <a:latin typeface="Century Gothic" panose="020B0502020202020204" pitchFamily="34" charset="0"/>
                <a:ea typeface="DengXian" panose="02010600030101010101" pitchFamily="2" charset="-122"/>
                <a:cs typeface="Times New Roman" panose="02020603050405020304" pitchFamily="18" charset="0"/>
              </a:rPr>
              <a:t>institucional</a:t>
            </a:r>
            <a:endParaRPr lang="en-US" sz="3200" b="1" dirty="0">
              <a:solidFill>
                <a:srgbClr val="0369A7"/>
              </a:solidFill>
              <a:latin typeface="Century Gothic" panose="020B0502020202020204" pitchFamily="34" charset="0"/>
              <a:ea typeface="DengXian" panose="02010600030101010101" pitchFamily="2" charset="-122"/>
              <a:cs typeface="Times New Roman" panose="02020603050405020304" pitchFamily="18" charset="0"/>
            </a:endParaRPr>
          </a:p>
          <a:p>
            <a:pPr algn="just">
              <a:spcAft>
                <a:spcPts val="900"/>
              </a:spcAft>
            </a:pPr>
            <a:r>
              <a:rPr lang="es-MX" sz="2000" dirty="0">
                <a:latin typeface="Century Gothic" panose="020B0502020202020204" pitchFamily="34" charset="0"/>
                <a:ea typeface="DengXian" panose="02010600030101010101" pitchFamily="2" charset="-122"/>
                <a:cs typeface="Times New Roman" panose="02020603050405020304" pitchFamily="18" charset="0"/>
              </a:rPr>
              <a:t>El IT Conkal se ha destacado en los últimos cinco años como una de las instituciones educativas más comprometidas con la implementación del modelo de los Cinco Elementos del Éxito dentro de su currículo.</a:t>
            </a:r>
          </a:p>
          <a:p>
            <a:pPr algn="just">
              <a:spcAft>
                <a:spcPts val="900"/>
              </a:spcAft>
            </a:pPr>
            <a:r>
              <a:rPr lang="es-MX" sz="2000" dirty="0">
                <a:latin typeface="Century Gothic" panose="020B0502020202020204" pitchFamily="34" charset="0"/>
                <a:ea typeface="DengXian" panose="02010600030101010101" pitchFamily="2" charset="-122"/>
                <a:cs typeface="Times New Roman" panose="02020603050405020304" pitchFamily="18" charset="0"/>
              </a:rPr>
              <a:t>Este compromiso se demuestra con la apertura de su liderazgo para adoptar tendencias, ejecutar proyectos y confiar tanto en los docentes como en los estudiantes para lograr resultados, lo que ha llevado a que se reconozcan proyectos ejemplares como los mencionados anteriormente.</a:t>
            </a:r>
          </a:p>
          <a:p>
            <a:pPr algn="just">
              <a:spcAft>
                <a:spcPts val="900"/>
              </a:spcAft>
            </a:pPr>
            <a:r>
              <a:rPr lang="es-MX" sz="2000" dirty="0">
                <a:latin typeface="Century Gothic" panose="020B0502020202020204" pitchFamily="34" charset="0"/>
                <a:ea typeface="DengXian" panose="02010600030101010101" pitchFamily="2" charset="-122"/>
                <a:cs typeface="Times New Roman" panose="02020603050405020304" pitchFamily="18" charset="0"/>
              </a:rPr>
              <a:t>De esto y más hablamos con María Concepción Lara Gómez, subdirectora académica de IT Conkal, quien nos amplió los conocimientos sobre el trabajo de la institución en el proyecto de transformación de la educación superior.</a:t>
            </a:r>
          </a:p>
          <a:p>
            <a:pPr algn="just">
              <a:spcAft>
                <a:spcPts val="900"/>
              </a:spcAft>
            </a:pPr>
            <a:endParaRPr lang="es-MX" sz="2000" dirty="0">
              <a:latin typeface="Century Gothic" panose="020B0502020202020204" pitchFamily="34" charset="0"/>
              <a:ea typeface="DengXian" panose="02010600030101010101" pitchFamily="2" charset="-122"/>
              <a:cs typeface="Times New Roman" panose="02020603050405020304" pitchFamily="18" charset="0"/>
            </a:endParaRPr>
          </a:p>
          <a:p>
            <a:pPr marL="457200" indent="-457200" algn="just">
              <a:spcAft>
                <a:spcPts val="900"/>
              </a:spcAft>
              <a:buAutoNum type="arabicPeriod"/>
            </a:pPr>
            <a:r>
              <a:rPr lang="es-MX" sz="2000" b="1" dirty="0">
                <a:latin typeface="Century Gothic" panose="020B0502020202020204" pitchFamily="34" charset="0"/>
                <a:ea typeface="DengXian" panose="02010600030101010101" pitchFamily="2" charset="-122"/>
                <a:cs typeface="Times New Roman" panose="02020603050405020304" pitchFamily="18" charset="0"/>
              </a:rPr>
              <a:t>¿Por qué decidieron premiar a estos estudiantes como estudiantes destacados?</a:t>
            </a:r>
          </a:p>
          <a:p>
            <a:pPr algn="just">
              <a:spcAft>
                <a:spcPts val="900"/>
              </a:spcAft>
            </a:pPr>
            <a:r>
              <a:rPr lang="es-MX" sz="2000" dirty="0">
                <a:latin typeface="Century Gothic" panose="020B0502020202020204" pitchFamily="34" charset="0"/>
                <a:ea typeface="DengXian" panose="02010600030101010101" pitchFamily="2" charset="-122"/>
                <a:cs typeface="Times New Roman" panose="02020603050405020304" pitchFamily="18" charset="0"/>
              </a:rPr>
              <a:t>Esto permite que el estudiante se sienta motivado, tanto a él como al resto del estudiantado, y les permite ver que hay muchos otros aspectos que se pueden destacar y reconocer.</a:t>
            </a:r>
          </a:p>
          <a:p>
            <a:pPr algn="just">
              <a:spcAft>
                <a:spcPts val="900"/>
              </a:spcAft>
            </a:pPr>
            <a:r>
              <a:rPr lang="es-MX" sz="2000" dirty="0">
                <a:latin typeface="Century Gothic" panose="020B0502020202020204" pitchFamily="34" charset="0"/>
                <a:ea typeface="DengXian" panose="02010600030101010101" pitchFamily="2" charset="-122"/>
                <a:cs typeface="Times New Roman" panose="02020603050405020304" pitchFamily="18" charset="0"/>
              </a:rPr>
              <a:t>Más allá de las calificaciones o evaluaciones, refleja la importancia de ser emprendedor, proactivo y tener ese espíritu de contribución social, que también son valores importantes en su formación.</a:t>
            </a:r>
          </a:p>
          <a:p>
            <a:pPr marL="457200" indent="-457200" algn="just">
              <a:spcAft>
                <a:spcPts val="900"/>
              </a:spcAft>
              <a:buFont typeface="+mj-lt"/>
              <a:buAutoNum type="arabicPeriod"/>
            </a:pPr>
            <a:endParaRPr lang="es-MX" sz="2000" dirty="0">
              <a:latin typeface="Century Gothic" panose="020B0502020202020204" pitchFamily="34" charset="0"/>
              <a:ea typeface="DengXian" panose="02010600030101010101" pitchFamily="2" charset="-122"/>
              <a:cs typeface="Times New Roman" panose="02020603050405020304" pitchFamily="18" charset="0"/>
            </a:endParaRPr>
          </a:p>
          <a:p>
            <a:pPr algn="just">
              <a:spcAft>
                <a:spcPts val="900"/>
              </a:spcAft>
            </a:pPr>
            <a:r>
              <a:rPr lang="es-MX" sz="2000" b="1" dirty="0">
                <a:latin typeface="Century Gothic" panose="020B0502020202020204" pitchFamily="34" charset="0"/>
                <a:ea typeface="DengXian" panose="02010600030101010101" pitchFamily="2" charset="-122"/>
                <a:cs typeface="Times New Roman" panose="02020603050405020304" pitchFamily="18" charset="0"/>
              </a:rPr>
              <a:t>2. ¿Qué cambios has notado en el comportamiento de los estudiantes de Agronomía del IT Conkal?</a:t>
            </a:r>
          </a:p>
          <a:p>
            <a:pPr algn="just">
              <a:spcAft>
                <a:spcPts val="900"/>
              </a:spcAft>
            </a:pPr>
            <a:r>
              <a:rPr lang="es-MX" sz="2000" dirty="0">
                <a:latin typeface="Century Gothic" panose="020B0502020202020204" pitchFamily="34" charset="0"/>
                <a:ea typeface="DengXian" panose="02010600030101010101" pitchFamily="2" charset="-122"/>
                <a:cs typeface="Times New Roman" panose="02020603050405020304" pitchFamily="18" charset="0"/>
              </a:rPr>
              <a:t>Desde mi perspectiva, he observado muy buenos resultados en cuanto a la percepción que tienen los estudiantes sobre la calidad del trabajo que se realiza. Logran un nivel mucho mayor de satisfacción como clientes.</a:t>
            </a:r>
          </a:p>
          <a:p>
            <a:pPr algn="just">
              <a:spcAft>
                <a:spcPts val="900"/>
              </a:spcAft>
            </a:pPr>
            <a:r>
              <a:rPr lang="es-MX" sz="2000" dirty="0">
                <a:latin typeface="Century Gothic" panose="020B0502020202020204" pitchFamily="34" charset="0"/>
                <a:ea typeface="DengXian" panose="02010600030101010101" pitchFamily="2" charset="-122"/>
                <a:cs typeface="Times New Roman" panose="02020603050405020304" pitchFamily="18" charset="0"/>
              </a:rPr>
              <a:t>Inician proyectos, se vuelven más proactivos y generan desarrollos que les permiten fortalecer otros aspectos. Por ejemplo, tengo estudiantes que, quizá en su primer o segundo semestre, ya quieren iniciar un proyecto productivo, quieren comprar sus pollitos, montar su proyecto, alimentarlos y empezar a incursionar en el emprendimiento. Pueden visualizar oportunidades de negocio con sus profesores mientras trabajan en las áreas productivas.</a:t>
            </a:r>
          </a:p>
          <a:p>
            <a:pPr algn="just">
              <a:spcAft>
                <a:spcPts val="900"/>
              </a:spcAft>
            </a:pPr>
            <a:r>
              <a:rPr lang="es-MX" sz="2000" dirty="0">
                <a:latin typeface="Century Gothic" panose="020B0502020202020204" pitchFamily="34" charset="0"/>
                <a:ea typeface="DengXian" panose="02010600030101010101" pitchFamily="2" charset="-122"/>
                <a:cs typeface="Times New Roman" panose="02020603050405020304" pitchFamily="18" charset="0"/>
              </a:rPr>
              <a:t>En poco tiempo, adquieren una comprensión muy clara de lo que significa ser ingeniero agrónomo. Como rotan por diferentes áreas, aprenden todas las formas en las que pueden ejercer su profesión, lo que les ayuda a posicionarse, sin perder de vista que son ingenieros agrónomos. Considero que a quienes tienen la oportunidad práctica se les hace más fácil tomar decisiones en comparación con quienes no están involucrados en ese tipo de proyectos. A través de las brigadas hemos visto cómo estos jóvenes se desempeñan, cómo transfieren conocimientos a la comunidad y cómo capitalizan las competencias que adquieren, teniendo siempre presente su visión de aporte social.</a:t>
            </a:r>
          </a:p>
          <a:p>
            <a:pPr algn="just">
              <a:spcAft>
                <a:spcPts val="900"/>
              </a:spcAft>
            </a:pPr>
            <a:r>
              <a:rPr lang="es-MX" sz="2000" dirty="0">
                <a:latin typeface="Century Gothic" panose="020B0502020202020204" pitchFamily="34" charset="0"/>
                <a:ea typeface="DengXian" panose="02010600030101010101" pitchFamily="2" charset="-122"/>
                <a:cs typeface="Times New Roman" panose="02020603050405020304" pitchFamily="18" charset="0"/>
              </a:rPr>
              <a:t>Adicionalmente, los estudiantes tienen mayor confianza para discutir temas relacionados con su profesión como agrónomos, tienen mayor dominio debido a la experiencia práctica, potenciando sus competencias y reforzando sus habilidades blandas.</a:t>
            </a:r>
          </a:p>
          <a:p>
            <a:pPr algn="just">
              <a:spcAft>
                <a:spcPts val="900"/>
              </a:spcAft>
            </a:pPr>
            <a:endParaRPr lang="es-MX" sz="2000" dirty="0">
              <a:latin typeface="Century Gothic" panose="020B0502020202020204" pitchFamily="34" charset="0"/>
              <a:ea typeface="DengXian" panose="02010600030101010101" pitchFamily="2" charset="-122"/>
              <a:cs typeface="Times New Roman" panose="02020603050405020304" pitchFamily="18" charset="0"/>
            </a:endParaRPr>
          </a:p>
          <a:p>
            <a:pPr algn="just">
              <a:spcAft>
                <a:spcPts val="900"/>
              </a:spcAft>
            </a:pPr>
            <a:r>
              <a:rPr lang="es-MX" sz="2000" b="1" dirty="0">
                <a:latin typeface="Century Gothic" panose="020B0502020202020204" pitchFamily="34" charset="0"/>
                <a:ea typeface="DengXian" panose="02010600030101010101" pitchFamily="2" charset="-122"/>
                <a:cs typeface="Times New Roman" panose="02020603050405020304" pitchFamily="18" charset="0"/>
              </a:rPr>
              <a:t>3. ¿Cómo ha cambiado el ingreso de estudiantes de agronomía?</a:t>
            </a:r>
          </a:p>
          <a:p>
            <a:pPr algn="just">
              <a:spcAft>
                <a:spcPts val="900"/>
              </a:spcAft>
            </a:pPr>
            <a:r>
              <a:rPr lang="es-MX" sz="2000" dirty="0">
                <a:latin typeface="Century Gothic" panose="020B0502020202020204" pitchFamily="34" charset="0"/>
                <a:ea typeface="DengXian" panose="02010600030101010101" pitchFamily="2" charset="-122"/>
                <a:cs typeface="Times New Roman" panose="02020603050405020304" pitchFamily="18" charset="0"/>
              </a:rPr>
              <a:t>Este año tuvimos siete grupos de primer semestre, lo que marcó un incremento en la matrícula y la atención en todo sentido. Los docentes estuvieron dispuestos a impartir una materia adicional, atender a más estudiantes e incluso abrir nuevas áreas, lo que también demuestra el compromiso de nuestro claustro.</a:t>
            </a:r>
            <a:endParaRPr lang="en-US" sz="2000" dirty="0">
              <a:latin typeface="Century Gothic" panose="020B050202020202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55380360"/>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FF5B8CD9765836438CAC682F77FA1CC1" ma:contentTypeVersion="13" ma:contentTypeDescription="Crear nuevo documento." ma:contentTypeScope="" ma:versionID="834a261e49e83473ce26634211374193">
  <xsd:schema xmlns:xsd="http://www.w3.org/2001/XMLSchema" xmlns:xs="http://www.w3.org/2001/XMLSchema" xmlns:p="http://schemas.microsoft.com/office/2006/metadata/properties" xmlns:ns2="a092fa1a-a8f1-4e1b-ac84-259840072b7e" xmlns:ns3="f164a121-e130-4221-8107-3803cd6a88f2" targetNamespace="http://schemas.microsoft.com/office/2006/metadata/properties" ma:root="true" ma:fieldsID="8a3470abcbe921fd91dc55c8beda181b" ns2:_="" ns3:_="">
    <xsd:import namespace="a092fa1a-a8f1-4e1b-ac84-259840072b7e"/>
    <xsd:import namespace="f164a121-e130-4221-8107-3803cd6a88f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92fa1a-a8f1-4e1b-ac84-259840072b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164a121-e130-4221-8107-3803cd6a88f2" elementFormDefault="qualified">
    <xsd:import namespace="http://schemas.microsoft.com/office/2006/documentManagement/types"/>
    <xsd:import namespace="http://schemas.microsoft.com/office/infopath/2007/PartnerControls"/>
    <xsd:element name="SharedWithUsers" ma:index="14"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4E80C7-54DF-4353-9689-144D3D06702F}">
  <ds:schemaRefs>
    <ds:schemaRef ds:uri="http://schemas.openxmlformats.org/package/2006/metadata/core-properties"/>
    <ds:schemaRef ds:uri="http://www.w3.org/XML/1998/namespace"/>
    <ds:schemaRef ds:uri="http://schemas.microsoft.com/office/2006/documentManagement/types"/>
    <ds:schemaRef ds:uri="http://purl.org/dc/dcmitype/"/>
    <ds:schemaRef ds:uri="a092fa1a-a8f1-4e1b-ac84-259840072b7e"/>
    <ds:schemaRef ds:uri="http://purl.org/dc/elements/1.1/"/>
    <ds:schemaRef ds:uri="http://schemas.microsoft.com/office/infopath/2007/PartnerControls"/>
    <ds:schemaRef ds:uri="f164a121-e130-4221-8107-3803cd6a88f2"/>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7EC78ECC-0858-47A4-84CE-69FCC443EE0D}">
  <ds:schemaRefs>
    <ds:schemaRef ds:uri="http://schemas.microsoft.com/sharepoint/v3/contenttype/forms"/>
  </ds:schemaRefs>
</ds:datastoreItem>
</file>

<file path=customXml/itemProps3.xml><?xml version="1.0" encoding="utf-8"?>
<ds:datastoreItem xmlns:ds="http://schemas.openxmlformats.org/officeDocument/2006/customXml" ds:itemID="{A134C420-937D-4B04-9A80-35D165D95A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92fa1a-a8f1-4e1b-ac84-259840072b7e"/>
    <ds:schemaRef ds:uri="f164a121-e130-4221-8107-3803cd6a88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4042</TotalTime>
  <Words>2540</Words>
  <Application>Microsoft Office PowerPoint</Application>
  <PresentationFormat>Personalizado</PresentationFormat>
  <Paragraphs>99</Paragraphs>
  <Slides>3</Slides>
  <Notes>3</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vt:i4>
      </vt:variant>
    </vt:vector>
  </HeadingPairs>
  <TitlesOfParts>
    <vt:vector size="8" baseType="lpstr">
      <vt:lpstr>Arial</vt:lpstr>
      <vt:lpstr>Calibri</vt:lpstr>
      <vt:lpstr>Calibri Light</vt:lpstr>
      <vt:lpstr>Century Gothic</vt:lpstr>
      <vt:lpstr>Tema de Office</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Ingrid Navarro</dc:creator>
  <cp:lastModifiedBy>Valeria Morales</cp:lastModifiedBy>
  <cp:revision>54</cp:revision>
  <dcterms:created xsi:type="dcterms:W3CDTF">2020-08-28T13:49:33Z</dcterms:created>
  <dcterms:modified xsi:type="dcterms:W3CDTF">2024-12-19T23:21:38Z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0x010100FF5B8CD9765836438CAC682F77FA1CC1</vt:lpwstr>
  </property>
</Properties>
</file>